
<file path=[Content_Types].xml><?xml version="1.0" encoding="utf-8"?>
<Types xmlns="http://schemas.openxmlformats.org/package/2006/content-types">
  <Default Extension="xml" ContentType="application/xml"/>
  <Default Extension="bin" ContentType="application/vnd.openxmlformats-officedocument.oleObject"/>
  <Default Extension="tiff" ContentType="image/tiff"/>
  <Default Extension="rels" ContentType="application/vnd.openxmlformats-package.relationships+xml"/>
  <Default Extension="vml" ContentType="application/vnd.openxmlformats-officedocument.vmlDrawing"/>
  <Default Extension="wdp" ContentType="image/vnd.ms-photo"/>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6.xml" ContentType="application/vnd.openxmlformats-officedocument.presentationml.tags+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7.xml" ContentType="application/vnd.openxmlformats-officedocument.presentationml.tags+xml"/>
  <Override PartName="/ppt/notesSlides/notesSlide6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6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6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8.xml" ContentType="application/vnd.openxmlformats-officedocument.presentationml.tags+xml"/>
  <Override PartName="/ppt/notesSlides/notesSlide7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7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7.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8.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79.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82.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3.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9.xml" ContentType="application/vnd.openxmlformats-officedocument.presentationml.tags+xml"/>
  <Override PartName="/ppt/notesSlides/notesSlide86.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8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9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9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9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9.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00.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01.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02.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handoutMasterIdLst>
    <p:handoutMasterId r:id="rId113"/>
  </p:handoutMasterIdLst>
  <p:sldIdLst>
    <p:sldId id="1538" r:id="rId2"/>
    <p:sldId id="1539" r:id="rId3"/>
    <p:sldId id="1540" r:id="rId4"/>
    <p:sldId id="267" r:id="rId5"/>
    <p:sldId id="1570" r:id="rId6"/>
    <p:sldId id="1421" r:id="rId7"/>
    <p:sldId id="1433" r:id="rId8"/>
    <p:sldId id="1550" r:id="rId9"/>
    <p:sldId id="1549" r:id="rId10"/>
    <p:sldId id="1548" r:id="rId11"/>
    <p:sldId id="1547" r:id="rId12"/>
    <p:sldId id="1546" r:id="rId13"/>
    <p:sldId id="1502" r:id="rId14"/>
    <p:sldId id="1503" r:id="rId15"/>
    <p:sldId id="1504" r:id="rId16"/>
    <p:sldId id="1505" r:id="rId17"/>
    <p:sldId id="1506" r:id="rId18"/>
    <p:sldId id="1507" r:id="rId19"/>
    <p:sldId id="1569" r:id="rId20"/>
    <p:sldId id="1432" r:id="rId21"/>
    <p:sldId id="1435" r:id="rId22"/>
    <p:sldId id="1436" r:id="rId23"/>
    <p:sldId id="1439" r:id="rId24"/>
    <p:sldId id="1440" r:id="rId25"/>
    <p:sldId id="1441" r:id="rId26"/>
    <p:sldId id="1442" r:id="rId27"/>
    <p:sldId id="1566" r:id="rId28"/>
    <p:sldId id="1443" r:id="rId29"/>
    <p:sldId id="1446" r:id="rId30"/>
    <p:sldId id="1447" r:id="rId31"/>
    <p:sldId id="1448" r:id="rId32"/>
    <p:sldId id="1449" r:id="rId33"/>
    <p:sldId id="1450" r:id="rId34"/>
    <p:sldId id="1451" r:id="rId35"/>
    <p:sldId id="1453" r:id="rId36"/>
    <p:sldId id="1454" r:id="rId37"/>
    <p:sldId id="1455" r:id="rId38"/>
    <p:sldId id="1456" r:id="rId39"/>
    <p:sldId id="1508" r:id="rId40"/>
    <p:sldId id="1509" r:id="rId41"/>
    <p:sldId id="1512" r:id="rId42"/>
    <p:sldId id="1513" r:id="rId43"/>
    <p:sldId id="1514" r:id="rId44"/>
    <p:sldId id="1515" r:id="rId45"/>
    <p:sldId id="1567" r:id="rId46"/>
    <p:sldId id="1568" r:id="rId47"/>
    <p:sldId id="1565" r:id="rId48"/>
    <p:sldId id="1457" r:id="rId49"/>
    <p:sldId id="1458" r:id="rId50"/>
    <p:sldId id="1459" r:id="rId51"/>
    <p:sldId id="1460" r:id="rId52"/>
    <p:sldId id="1461" r:id="rId53"/>
    <p:sldId id="1467" r:id="rId54"/>
    <p:sldId id="1468" r:id="rId55"/>
    <p:sldId id="1469" r:id="rId56"/>
    <p:sldId id="1470" r:id="rId57"/>
    <p:sldId id="1471" r:id="rId58"/>
    <p:sldId id="1516" r:id="rId59"/>
    <p:sldId id="1517" r:id="rId60"/>
    <p:sldId id="1518" r:id="rId61"/>
    <p:sldId id="1571" r:id="rId62"/>
    <p:sldId id="1564" r:id="rId63"/>
    <p:sldId id="1551" r:id="rId64"/>
    <p:sldId id="1552" r:id="rId65"/>
    <p:sldId id="1473" r:id="rId66"/>
    <p:sldId id="1500" r:id="rId67"/>
    <p:sldId id="1474" r:id="rId68"/>
    <p:sldId id="1501" r:id="rId69"/>
    <p:sldId id="1475" r:id="rId70"/>
    <p:sldId id="1523" r:id="rId71"/>
    <p:sldId id="1522" r:id="rId72"/>
    <p:sldId id="1520" r:id="rId73"/>
    <p:sldId id="1521" r:id="rId74"/>
    <p:sldId id="1563" r:id="rId75"/>
    <p:sldId id="1476" r:id="rId76"/>
    <p:sldId id="1477" r:id="rId77"/>
    <p:sldId id="1479" r:id="rId78"/>
    <p:sldId id="1480" r:id="rId79"/>
    <p:sldId id="1481" r:id="rId80"/>
    <p:sldId id="1553" r:id="rId81"/>
    <p:sldId id="1554" r:id="rId82"/>
    <p:sldId id="1555" r:id="rId83"/>
    <p:sldId id="1556" r:id="rId84"/>
    <p:sldId id="1525" r:id="rId85"/>
    <p:sldId id="1524" r:id="rId86"/>
    <p:sldId id="1557" r:id="rId87"/>
    <p:sldId id="1558" r:id="rId88"/>
    <p:sldId id="1487" r:id="rId89"/>
    <p:sldId id="1527" r:id="rId90"/>
    <p:sldId id="1489" r:id="rId91"/>
    <p:sldId id="1528" r:id="rId92"/>
    <p:sldId id="1541" r:id="rId93"/>
    <p:sldId id="1544" r:id="rId94"/>
    <p:sldId id="1493" r:id="rId95"/>
    <p:sldId id="1496" r:id="rId96"/>
    <p:sldId id="1498" r:id="rId97"/>
    <p:sldId id="1537" r:id="rId98"/>
    <p:sldId id="1545" r:id="rId99"/>
    <p:sldId id="1559" r:id="rId100"/>
    <p:sldId id="1560" r:id="rId101"/>
    <p:sldId id="1561" r:id="rId102"/>
    <p:sldId id="1562" r:id="rId103"/>
    <p:sldId id="1529" r:id="rId104"/>
    <p:sldId id="1530" r:id="rId105"/>
    <p:sldId id="1531" r:id="rId106"/>
    <p:sldId id="1532" r:id="rId107"/>
    <p:sldId id="1533" r:id="rId108"/>
    <p:sldId id="1534" r:id="rId109"/>
    <p:sldId id="1535" r:id="rId110"/>
    <p:sldId id="1536" r:id="rId111"/>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06" autoAdjust="0"/>
    <p:restoredTop sz="63133" autoAdjust="0"/>
  </p:normalViewPr>
  <p:slideViewPr>
    <p:cSldViewPr snapToGrid="0" snapToObjects="1">
      <p:cViewPr varScale="1">
        <p:scale>
          <a:sx n="66" d="100"/>
          <a:sy n="66" d="100"/>
        </p:scale>
        <p:origin x="2096" y="184"/>
      </p:cViewPr>
      <p:guideLst>
        <p:guide orient="horz" pos="2159"/>
        <p:guide pos="3864"/>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commentAuthors" Target="commentAuthors.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2</a:t>
          </a:r>
          <a:r>
            <a:rPr lang="zh-CN" altLang="en-US" sz="2400" dirty="0" smtClean="0">
              <a:latin typeface="SimSun" charset="-122"/>
              <a:ea typeface="SimSun" charset="-122"/>
              <a:cs typeface="SimSun" charset="-122"/>
            </a:rPr>
            <a:t> 章 供求分析</a:t>
          </a:r>
          <a:endParaRPr lang="zh-CN" altLang="en-US" sz="2400" dirty="0">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solidFill>
                <a:srgbClr val="C00000"/>
              </a:solidFill>
              <a:latin typeface="SimSun" charset="-122"/>
              <a:ea typeface="SimSun" charset="-122"/>
              <a:cs typeface="SimSun" charset="-122"/>
            </a:rPr>
            <a:t>第</a:t>
          </a:r>
          <a:r>
            <a:rPr lang="en-US" altLang="zh-CN" sz="2400" dirty="0" smtClean="0">
              <a:solidFill>
                <a:srgbClr val="C00000"/>
              </a:solidFill>
              <a:latin typeface="SimSun" charset="-122"/>
              <a:ea typeface="SimSun" charset="-122"/>
              <a:cs typeface="SimSun" charset="-122"/>
            </a:rPr>
            <a:t>12</a:t>
          </a:r>
          <a:r>
            <a:rPr lang="zh-CN" altLang="en-US" sz="2400" dirty="0" smtClean="0">
              <a:solidFill>
                <a:srgbClr val="C00000"/>
              </a:solidFill>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11</a:t>
          </a:r>
          <a:r>
            <a:rPr lang="zh-CN" altLang="en-US" sz="2400" dirty="0" smtClean="0">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48173ABB-5BEA-7A41-B144-8B99BB3ADE01}" type="presOf" srcId="{9DF26A7C-CD2C-584F-8BFC-74E7F14B0615}" destId="{31ACF357-AE44-124F-A9DE-C42B68E56AD2}" srcOrd="1" destOrd="0" presId="urn:microsoft.com/office/officeart/2008/layout/HorizontalMultiLevelHierarchy"/>
    <dgm:cxn modelId="{04D8A749-31B5-6F44-9F42-8C0932E10036}" type="presOf" srcId="{CC0494AB-8E3F-EC47-B0B0-24A8F75C0C9C}" destId="{1A32823E-C562-194D-8C0A-5A42C66D5E4E}" srcOrd="0" destOrd="0" presId="urn:microsoft.com/office/officeart/2008/layout/HorizontalMultiLevelHierarchy"/>
    <dgm:cxn modelId="{859F2B13-E9DE-5340-B66A-6B7A5B5D39C1}" type="presOf" srcId="{A73DCD64-89DF-3E4C-9543-0D417B51464E}" destId="{F726EDD3-E670-9B47-8786-4F599884289D}" srcOrd="1"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9D8B601E-A0AF-7441-A139-8C842AA6C73D}" type="presOf" srcId="{47B0721A-9EA4-BD46-A2A8-9AFEF7D1FA26}" destId="{BABB8878-4B1D-194C-ACD5-84171842B8AC}" srcOrd="1" destOrd="0" presId="urn:microsoft.com/office/officeart/2008/layout/HorizontalMultiLevelHierarchy"/>
    <dgm:cxn modelId="{7D4C1DAC-30AA-4843-AE7D-9FBFD9D8181D}" type="presOf" srcId="{820ADBE0-6537-FE47-A7BA-BA42696AF8C7}" destId="{28B22BAA-5BF2-3448-A529-D989148F12A9}" srcOrd="0" destOrd="0" presId="urn:microsoft.com/office/officeart/2008/layout/HorizontalMultiLevelHierarchy"/>
    <dgm:cxn modelId="{1C593B9B-0167-264C-B3E8-FF87F4B397C0}" type="presOf" srcId="{FDD9802F-429E-3140-89C2-799E76192FD8}" destId="{2B38E664-48B7-7044-9738-8E97AC293AB1}" srcOrd="0"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52F7767D-BED0-DB43-A626-9A656F044AD4}" type="presOf" srcId="{F45AB31B-DF60-844C-AE68-2F77BA5FCE99}" destId="{64733200-66FF-514C-975E-6A30586E77DF}" srcOrd="1" destOrd="0" presId="urn:microsoft.com/office/officeart/2008/layout/HorizontalMultiLevelHierarchy"/>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7725A710-EB82-6543-8E80-B973AC4CD97A}" srcId="{2EFE4671-8583-3540-9262-1FC578B666F4}" destId="{CC08C8E7-D5AB-9C4F-A78B-4A8C57EB2D22}" srcOrd="0" destOrd="0" parTransId="{806FC88F-B9CF-A04B-B59C-3A472F525AEF}" sibTransId="{B0179D74-E210-A34F-9FFE-D6C2C6F405F5}"/>
    <dgm:cxn modelId="{862BA00C-0FB5-024A-9AE4-ED8D32F04E2D}" type="presOf" srcId="{B66F832D-4D17-F842-A04B-51EF67D9557A}" destId="{8FE3CA9D-F9AC-4D4D-BF03-5B208403D01F}" srcOrd="0" destOrd="0" presId="urn:microsoft.com/office/officeart/2008/layout/HorizontalMultiLevelHierarchy"/>
    <dgm:cxn modelId="{4DAF26D9-8D62-FE4D-90D0-6EC6E22239CF}" type="presOf" srcId="{F9BE15F9-E21F-6E44-8F9B-32BF4224D07B}" destId="{79FBF4CB-A334-FA4C-A730-5AE32E36618A}" srcOrd="0" destOrd="0" presId="urn:microsoft.com/office/officeart/2008/layout/HorizontalMultiLevelHierarchy"/>
    <dgm:cxn modelId="{D30E52F6-55B4-EB4A-BC19-161C37BF15ED}"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2784284A-1904-B544-9166-F745F17C13AC}" type="presOf" srcId="{F9BE15F9-E21F-6E44-8F9B-32BF4224D07B}" destId="{9EE10452-48CF-D04B-B4D7-2F7F0F4050BF}" srcOrd="1" destOrd="0" presId="urn:microsoft.com/office/officeart/2008/layout/HorizontalMultiLevelHierarchy"/>
    <dgm:cxn modelId="{00CE3ABB-293E-1746-86A0-7E922A9BA9DA}" type="presOf" srcId="{D16A4600-D4DE-E242-BA16-F1E62B9DD85E}" destId="{801D293D-5A6E-CF4C-ADA4-5CA1C7809ED1}"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4B201046-DDED-8844-939E-74DC25263DFD}" type="presOf" srcId="{9C335C71-1A3C-1941-AC2D-078DDEFA8186}" destId="{D205D4C6-038E-044A-A3BA-7E795737A05F}" srcOrd="0" destOrd="0" presId="urn:microsoft.com/office/officeart/2008/layout/HorizontalMultiLevelHierarchy"/>
    <dgm:cxn modelId="{9257C518-F1F5-A248-B396-B3AC5F8EDFEA}"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CAAAD1B-4B3B-E34A-954A-E095DEACFF24}" srcId="{CC08C8E7-D5AB-9C4F-A78B-4A8C57EB2D22}" destId="{2F57CDBE-DE3A-174D-8DED-5B182C37B8FF}" srcOrd="6" destOrd="0" parTransId="{F45AB31B-DF60-844C-AE68-2F77BA5FCE99}" sibTransId="{68820AC4-F25B-E84E-886D-264F98D07787}"/>
    <dgm:cxn modelId="{4868CB74-1B55-7E42-9BFE-F2335BF9ACE0}" srcId="{CC08C8E7-D5AB-9C4F-A78B-4A8C57EB2D22}" destId="{B66F832D-4D17-F842-A04B-51EF67D9557A}" srcOrd="5" destOrd="0" parTransId="{6CB7309F-D8D5-EE42-A792-5DBC6DD2FA19}" sibTransId="{691A876B-9312-B04E-9DA0-0747F172036B}"/>
    <dgm:cxn modelId="{31503CE5-FB47-444A-8C01-1EFC4586A63B}" type="presOf" srcId="{F9CE41E7-9A25-2840-A52B-63F93B3B548E}" destId="{63F35746-278C-874D-9A13-4343B4455491}" srcOrd="0" destOrd="0" presId="urn:microsoft.com/office/officeart/2008/layout/HorizontalMultiLevelHierarchy"/>
    <dgm:cxn modelId="{A04CA77A-8506-B243-B453-3DEEA70A5ED2}" type="presOf" srcId="{4E14D144-022B-1D4A-BBBE-45595C94A337}" destId="{00C029E1-BACD-3B4B-B105-64422CAA0D27}"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042C0453-DE24-914E-A3D2-91B941963055}" type="presOf" srcId="{9BA062DA-6B7A-FC4F-B1BB-7CC4C74C72CE}" destId="{1C998B4A-F8C8-5D49-862A-38B9C7611407}" srcOrd="0" destOrd="0" presId="urn:microsoft.com/office/officeart/2008/layout/HorizontalMultiLevelHierarchy"/>
    <dgm:cxn modelId="{CEA840BF-EAC8-F041-94A4-6D52705477C6}" type="presOf" srcId="{3D524EC8-D288-324C-BF5F-AB30BE4DD581}" destId="{594B141E-C1DA-D845-9DD4-07B3012F8988}" srcOrd="0" destOrd="0" presId="urn:microsoft.com/office/officeart/2008/layout/HorizontalMultiLevelHierarchy"/>
    <dgm:cxn modelId="{79156DBA-D31F-824A-B6FF-CB55D54FFBB1}" type="presOf" srcId="{2F57CDBE-DE3A-174D-8DED-5B182C37B8FF}" destId="{9EBBA99F-A4CB-4947-AF0D-06A5810B9341}" srcOrd="0" destOrd="0" presId="urn:microsoft.com/office/officeart/2008/layout/HorizontalMultiLevelHierarchy"/>
    <dgm:cxn modelId="{442089CA-6285-3B4D-AC61-2D950B12E672}" type="presOf" srcId="{47B0721A-9EA4-BD46-A2A8-9AFEF7D1FA26}" destId="{4BA792CA-FCEB-7841-9D80-6BB1A42B4D94}" srcOrd="0" destOrd="0" presId="urn:microsoft.com/office/officeart/2008/layout/HorizontalMultiLevelHierarchy"/>
    <dgm:cxn modelId="{9199C917-E537-4D40-B64A-50DA135BFB46}" type="presOf" srcId="{887E1BA4-75F1-894D-A744-FE9FD680F190}" destId="{E7F00E80-BF27-5546-BA55-1448BC72D880}" srcOrd="1" destOrd="0" presId="urn:microsoft.com/office/officeart/2008/layout/HorizontalMultiLevelHierarchy"/>
    <dgm:cxn modelId="{BECEEB23-CBDF-AE42-A7AC-FB7596050E55}" type="presOf" srcId="{9C335C71-1A3C-1941-AC2D-078DDEFA8186}" destId="{6396734B-FFF4-384D-A9D1-7B3460829391}" srcOrd="1" destOrd="0" presId="urn:microsoft.com/office/officeart/2008/layout/HorizontalMultiLevelHierarchy"/>
    <dgm:cxn modelId="{5B8CBCE3-DABF-0A44-A7A9-28600FF9C8F7}" type="presOf" srcId="{B40B3CEB-0D29-1B44-8A52-6DA3DBB9DFF8}" destId="{86270928-55DA-8D45-B5F7-CCC26D5CD5C5}" srcOrd="1" destOrd="0" presId="urn:microsoft.com/office/officeart/2008/layout/HorizontalMultiLevelHierarchy"/>
    <dgm:cxn modelId="{9DA2731E-EC12-C441-A352-23F9484595DE}" type="presOf" srcId="{B40B3CEB-0D29-1B44-8A52-6DA3DBB9DFF8}" destId="{F23CCF4A-0F02-B643-86DA-D7F6CBD2CB37}" srcOrd="0" destOrd="0" presId="urn:microsoft.com/office/officeart/2008/layout/HorizontalMultiLevelHierarchy"/>
    <dgm:cxn modelId="{57C2DB7B-4DF2-3B41-9E56-79F0A4B0C0D6}" type="presOf" srcId="{F45AB31B-DF60-844C-AE68-2F77BA5FCE99}" destId="{A3F7329B-086E-6C4A-9619-9EFEE1A157E2}" srcOrd="0" destOrd="0" presId="urn:microsoft.com/office/officeart/2008/layout/HorizontalMultiLevelHierarchy"/>
    <dgm:cxn modelId="{6FAC9FE0-407C-034D-B1B9-F0FB9421C1FD}" type="presOf" srcId="{45267C76-6276-B44A-878A-9D61B556EBD7}" destId="{938A9782-2B6B-8141-99DA-6568305E0C38}" srcOrd="1" destOrd="0" presId="urn:microsoft.com/office/officeart/2008/layout/HorizontalMultiLevelHierarchy"/>
    <dgm:cxn modelId="{D1A5F38E-0004-AB4B-84C5-F84F3CF68567}" type="presOf" srcId="{DD5BF61D-B843-C744-B9A9-3312A1287EF4}" destId="{C852AF5D-E3CA-F844-B775-08DD6E6FB940}" srcOrd="0" destOrd="0" presId="urn:microsoft.com/office/officeart/2008/layout/HorizontalMultiLevelHierarchy"/>
    <dgm:cxn modelId="{98FA5A49-80DD-CA4A-9E2B-F8D8D4AC3963}" type="presOf" srcId="{887E1BA4-75F1-894D-A744-FE9FD680F190}" destId="{BF3B09D1-E8E8-0A4F-9573-99448D99561B}" srcOrd="0" destOrd="0" presId="urn:microsoft.com/office/officeart/2008/layout/HorizontalMultiLevelHierarchy"/>
    <dgm:cxn modelId="{494D06A0-5F0B-6249-BD4B-3E09E4EEC154}" type="presOf" srcId="{6221EB94-F10F-E340-8A99-80CCB2C05679}" destId="{2A813B24-1D27-BA48-B656-7DF38994DA1B}" srcOrd="0" destOrd="0" presId="urn:microsoft.com/office/officeart/2008/layout/HorizontalMultiLevelHierarchy"/>
    <dgm:cxn modelId="{7A3266E9-A5E5-394E-B116-D907BF9F9276}" type="presOf" srcId="{9DF26A7C-CD2C-584F-8BFC-74E7F14B0615}" destId="{EFDB52AC-193B-D24A-9D41-0D409F2C9383}" srcOrd="0" destOrd="0" presId="urn:microsoft.com/office/officeart/2008/layout/HorizontalMultiLevelHierarchy"/>
    <dgm:cxn modelId="{C49C92F8-F452-0440-B161-F05F262FB237}" type="presOf" srcId="{6CB7309F-D8D5-EE42-A792-5DBC6DD2FA19}" destId="{D87FA41A-845D-0742-BFE6-B20A8A85E955}" srcOrd="0" destOrd="0" presId="urn:microsoft.com/office/officeart/2008/layout/HorizontalMultiLevelHierarchy"/>
    <dgm:cxn modelId="{2BAF2E6E-1320-7840-A2B4-3AFE7929A83C}" type="presOf" srcId="{6CB7309F-D8D5-EE42-A792-5DBC6DD2FA19}" destId="{23ABB7CA-867F-A94E-86EF-7DB36A9DC8CA}" srcOrd="1" destOrd="0" presId="urn:microsoft.com/office/officeart/2008/layout/HorizontalMultiLevelHierarchy"/>
    <dgm:cxn modelId="{DED27AE9-939F-0643-ACE9-26491C5C0133}" type="presOf" srcId="{A73DCD64-89DF-3E4C-9543-0D417B51464E}" destId="{082A771F-69AF-7C4C-86CB-DF1CD8CB6581}" srcOrd="0" destOrd="0" presId="urn:microsoft.com/office/officeart/2008/layout/HorizontalMultiLevelHierarchy"/>
    <dgm:cxn modelId="{41137EFB-5B3B-7445-A767-FC045565FD41}" type="presOf" srcId="{CC0494AB-8E3F-EC47-B0B0-24A8F75C0C9C}" destId="{9917B5D9-9759-3349-9C05-A9B0771200CB}" srcOrd="1" destOrd="0" presId="urn:microsoft.com/office/officeart/2008/layout/HorizontalMultiLevelHierarchy"/>
    <dgm:cxn modelId="{AA740259-851E-E849-B8BC-3CCEC1D35170}" type="presOf" srcId="{820ADBE0-6537-FE47-A7BA-BA42696AF8C7}" destId="{54988CD6-4C2C-0B46-806B-857498FF5ABF}" srcOrd="1" destOrd="0" presId="urn:microsoft.com/office/officeart/2008/layout/HorizontalMultiLevelHierarchy"/>
    <dgm:cxn modelId="{1C5958F7-A301-D04A-BED4-A64459B75473}" type="presOf" srcId="{9214C962-06F6-5346-8108-8475251BA614}" destId="{98898A49-EECE-8C42-800D-7F49FC06C40D}" srcOrd="0" destOrd="0" presId="urn:microsoft.com/office/officeart/2008/layout/HorizontalMultiLevelHierarchy"/>
    <dgm:cxn modelId="{239550FD-CA20-FB4E-8AAA-2533F68E13AE}" type="presOf" srcId="{BE940E4F-94EE-CB4B-8C2D-7824CF0518A4}" destId="{0B025E1A-4017-974E-A410-E5C6C65DC33A}"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D1438916-E5E9-8D47-8A8E-5F7EB4CF26BE}" type="presOf" srcId="{2EFE4671-8583-3540-9262-1FC578B666F4}" destId="{3013142F-A3C7-F746-853E-2CA8B540A8DE}" srcOrd="0" destOrd="0" presId="urn:microsoft.com/office/officeart/2008/layout/HorizontalMultiLevelHierarchy"/>
    <dgm:cxn modelId="{DA2C5513-9717-4245-BD5B-9C97EEF877FC}" srcId="{CC08C8E7-D5AB-9C4F-A78B-4A8C57EB2D22}" destId="{FDD9802F-429E-3140-89C2-799E76192FD8}" srcOrd="9" destOrd="0" parTransId="{F9BE15F9-E21F-6E44-8F9B-32BF4224D07B}" sibTransId="{D882D7DF-B869-1641-903A-69C78D498879}"/>
    <dgm:cxn modelId="{692CC79D-5874-A640-A2A9-958DD8AAF987}" type="presParOf" srcId="{3013142F-A3C7-F746-853E-2CA8B540A8DE}" destId="{B764B132-0961-414E-B6FA-FB0C6C1C6CED}" srcOrd="0" destOrd="0" presId="urn:microsoft.com/office/officeart/2008/layout/HorizontalMultiLevelHierarchy"/>
    <dgm:cxn modelId="{5C651328-4F26-4A4E-86FA-B2D0E890868B}" type="presParOf" srcId="{B764B132-0961-414E-B6FA-FB0C6C1C6CED}" destId="{7111AE39-B455-7C4D-91F4-9E37E3822D07}" srcOrd="0" destOrd="0" presId="urn:microsoft.com/office/officeart/2008/layout/HorizontalMultiLevelHierarchy"/>
    <dgm:cxn modelId="{E48FD3DC-E391-8C47-A739-C27E59F81E41}" type="presParOf" srcId="{B764B132-0961-414E-B6FA-FB0C6C1C6CED}" destId="{551EC4E6-AE1D-DD43-B7C4-D7EFBEA2E636}" srcOrd="1" destOrd="0" presId="urn:microsoft.com/office/officeart/2008/layout/HorizontalMultiLevelHierarchy"/>
    <dgm:cxn modelId="{61653543-0C63-0548-9EE8-BEBD84B0915E}" type="presParOf" srcId="{551EC4E6-AE1D-DD43-B7C4-D7EFBEA2E636}" destId="{082A771F-69AF-7C4C-86CB-DF1CD8CB6581}" srcOrd="0" destOrd="0" presId="urn:microsoft.com/office/officeart/2008/layout/HorizontalMultiLevelHierarchy"/>
    <dgm:cxn modelId="{F0EC8CB9-3336-0546-981B-BE5EE3D7874F}" type="presParOf" srcId="{082A771F-69AF-7C4C-86CB-DF1CD8CB6581}" destId="{F726EDD3-E670-9B47-8786-4F599884289D}" srcOrd="0" destOrd="0" presId="urn:microsoft.com/office/officeart/2008/layout/HorizontalMultiLevelHierarchy"/>
    <dgm:cxn modelId="{905C2007-A8B3-7749-A000-0998AD12B833}" type="presParOf" srcId="{551EC4E6-AE1D-DD43-B7C4-D7EFBEA2E636}" destId="{7B40AE63-0EA3-0747-BCE5-5F3AB0355BF2}" srcOrd="1" destOrd="0" presId="urn:microsoft.com/office/officeart/2008/layout/HorizontalMultiLevelHierarchy"/>
    <dgm:cxn modelId="{CC0CB171-2D71-854A-A60F-C456DA1BF6AD}" type="presParOf" srcId="{7B40AE63-0EA3-0747-BCE5-5F3AB0355BF2}" destId="{C852AF5D-E3CA-F844-B775-08DD6E6FB940}" srcOrd="0" destOrd="0" presId="urn:microsoft.com/office/officeart/2008/layout/HorizontalMultiLevelHierarchy"/>
    <dgm:cxn modelId="{700616AB-F358-9947-BA47-4DC7AE044B93}" type="presParOf" srcId="{7B40AE63-0EA3-0747-BCE5-5F3AB0355BF2}" destId="{30463D07-8E7F-3146-97CE-76CE82648742}" srcOrd="1" destOrd="0" presId="urn:microsoft.com/office/officeart/2008/layout/HorizontalMultiLevelHierarchy"/>
    <dgm:cxn modelId="{5D523E49-80B3-EA4A-A2B7-5B2283B00FA8}" type="presParOf" srcId="{551EC4E6-AE1D-DD43-B7C4-D7EFBEA2E636}" destId="{1F2800E8-CF94-FD43-8D0E-7E4B278315B1}" srcOrd="2" destOrd="0" presId="urn:microsoft.com/office/officeart/2008/layout/HorizontalMultiLevelHierarchy"/>
    <dgm:cxn modelId="{C94C5CDE-FBAD-EB4B-B982-1A59651BA0B5}" type="presParOf" srcId="{1F2800E8-CF94-FD43-8D0E-7E4B278315B1}" destId="{938A9782-2B6B-8141-99DA-6568305E0C38}" srcOrd="0" destOrd="0" presId="urn:microsoft.com/office/officeart/2008/layout/HorizontalMultiLevelHierarchy"/>
    <dgm:cxn modelId="{79EA6213-83E1-744B-BEA9-60E64AEADD32}" type="presParOf" srcId="{551EC4E6-AE1D-DD43-B7C4-D7EFBEA2E636}" destId="{7377E58F-198D-DE48-B3AF-2D2AF67C403D}" srcOrd="3" destOrd="0" presId="urn:microsoft.com/office/officeart/2008/layout/HorizontalMultiLevelHierarchy"/>
    <dgm:cxn modelId="{7C2E31A3-9AA7-884F-A3B4-53CC70A9E39D}" type="presParOf" srcId="{7377E58F-198D-DE48-B3AF-2D2AF67C403D}" destId="{1C998B4A-F8C8-5D49-862A-38B9C7611407}" srcOrd="0" destOrd="0" presId="urn:microsoft.com/office/officeart/2008/layout/HorizontalMultiLevelHierarchy"/>
    <dgm:cxn modelId="{1C98CCD5-B251-CE4A-87BC-8CA4E8DA5946}" type="presParOf" srcId="{7377E58F-198D-DE48-B3AF-2D2AF67C403D}" destId="{F9C8551A-E3F5-1A41-9D81-BA411262A93F}" srcOrd="1" destOrd="0" presId="urn:microsoft.com/office/officeart/2008/layout/HorizontalMultiLevelHierarchy"/>
    <dgm:cxn modelId="{9F000274-3585-FE49-9057-11DC83B73236}" type="presParOf" srcId="{551EC4E6-AE1D-DD43-B7C4-D7EFBEA2E636}" destId="{F23CCF4A-0F02-B643-86DA-D7F6CBD2CB37}" srcOrd="4" destOrd="0" presId="urn:microsoft.com/office/officeart/2008/layout/HorizontalMultiLevelHierarchy"/>
    <dgm:cxn modelId="{D8C8DD6D-3986-4A49-A605-ED4312D6A14B}" type="presParOf" srcId="{F23CCF4A-0F02-B643-86DA-D7F6CBD2CB37}" destId="{86270928-55DA-8D45-B5F7-CCC26D5CD5C5}" srcOrd="0" destOrd="0" presId="urn:microsoft.com/office/officeart/2008/layout/HorizontalMultiLevelHierarchy"/>
    <dgm:cxn modelId="{6FCD3EB0-3B60-3942-8608-D52E21106FB2}" type="presParOf" srcId="{551EC4E6-AE1D-DD43-B7C4-D7EFBEA2E636}" destId="{24B9ADD3-B7B6-0948-A5B4-DEF0345E911E}" srcOrd="5" destOrd="0" presId="urn:microsoft.com/office/officeart/2008/layout/HorizontalMultiLevelHierarchy"/>
    <dgm:cxn modelId="{E1244A46-35CC-DF46-8AB2-64E3A7E67BA5}" type="presParOf" srcId="{24B9ADD3-B7B6-0948-A5B4-DEF0345E911E}" destId="{801D293D-5A6E-CF4C-ADA4-5CA1C7809ED1}" srcOrd="0" destOrd="0" presId="urn:microsoft.com/office/officeart/2008/layout/HorizontalMultiLevelHierarchy"/>
    <dgm:cxn modelId="{CD1B777B-644B-FA49-80BB-4A026A9944E9}" type="presParOf" srcId="{24B9ADD3-B7B6-0948-A5B4-DEF0345E911E}" destId="{C002F34D-29F7-054C-94FA-D3E01EC8CF0A}" srcOrd="1" destOrd="0" presId="urn:microsoft.com/office/officeart/2008/layout/HorizontalMultiLevelHierarchy"/>
    <dgm:cxn modelId="{842CA04E-9DA1-4445-BB87-802F48452107}" type="presParOf" srcId="{551EC4E6-AE1D-DD43-B7C4-D7EFBEA2E636}" destId="{BF3B09D1-E8E8-0A4F-9573-99448D99561B}" srcOrd="6" destOrd="0" presId="urn:microsoft.com/office/officeart/2008/layout/HorizontalMultiLevelHierarchy"/>
    <dgm:cxn modelId="{C8F0681A-FF9B-044D-8EE8-BC35F7A322DB}" type="presParOf" srcId="{BF3B09D1-E8E8-0A4F-9573-99448D99561B}" destId="{E7F00E80-BF27-5546-BA55-1448BC72D880}" srcOrd="0" destOrd="0" presId="urn:microsoft.com/office/officeart/2008/layout/HorizontalMultiLevelHierarchy"/>
    <dgm:cxn modelId="{5262164D-E2E2-054F-AF61-EB2B76112F85}" type="presParOf" srcId="{551EC4E6-AE1D-DD43-B7C4-D7EFBEA2E636}" destId="{EB73FD6D-7D88-1C4D-A0D2-0E26216B76B3}" srcOrd="7" destOrd="0" presId="urn:microsoft.com/office/officeart/2008/layout/HorizontalMultiLevelHierarchy"/>
    <dgm:cxn modelId="{9A957EF6-163D-5742-AF74-AFA7790D7601}" type="presParOf" srcId="{EB73FD6D-7D88-1C4D-A0D2-0E26216B76B3}" destId="{2A813B24-1D27-BA48-B656-7DF38994DA1B}" srcOrd="0" destOrd="0" presId="urn:microsoft.com/office/officeart/2008/layout/HorizontalMultiLevelHierarchy"/>
    <dgm:cxn modelId="{7B92FEFA-DF9C-AF4A-A629-F0B3DA30485A}" type="presParOf" srcId="{EB73FD6D-7D88-1C4D-A0D2-0E26216B76B3}" destId="{F3EF56C7-CBF7-3B4B-8E99-45B4D2BFD1FA}" srcOrd="1" destOrd="0" presId="urn:microsoft.com/office/officeart/2008/layout/HorizontalMultiLevelHierarchy"/>
    <dgm:cxn modelId="{B52CC91B-40B0-3C47-956B-045C82675669}" type="presParOf" srcId="{551EC4E6-AE1D-DD43-B7C4-D7EFBEA2E636}" destId="{D205D4C6-038E-044A-A3BA-7E795737A05F}" srcOrd="8" destOrd="0" presId="urn:microsoft.com/office/officeart/2008/layout/HorizontalMultiLevelHierarchy"/>
    <dgm:cxn modelId="{63FEAFE7-7BFD-1548-8461-1C0E12C088C1}" type="presParOf" srcId="{D205D4C6-038E-044A-A3BA-7E795737A05F}" destId="{6396734B-FFF4-384D-A9D1-7B3460829391}" srcOrd="0" destOrd="0" presId="urn:microsoft.com/office/officeart/2008/layout/HorizontalMultiLevelHierarchy"/>
    <dgm:cxn modelId="{52BE2A66-A9F7-CE48-AB00-A6E7CCBB87C7}" type="presParOf" srcId="{551EC4E6-AE1D-DD43-B7C4-D7EFBEA2E636}" destId="{B7193BB4-EBFB-F94D-B9B5-45803EE52DBC}" srcOrd="9" destOrd="0" presId="urn:microsoft.com/office/officeart/2008/layout/HorizontalMultiLevelHierarchy"/>
    <dgm:cxn modelId="{2E79E888-8D70-DE41-80D7-7E2B775EC6E6}" type="presParOf" srcId="{B7193BB4-EBFB-F94D-B9B5-45803EE52DBC}" destId="{63F35746-278C-874D-9A13-4343B4455491}" srcOrd="0" destOrd="0" presId="urn:microsoft.com/office/officeart/2008/layout/HorizontalMultiLevelHierarchy"/>
    <dgm:cxn modelId="{A7032D04-4AF6-7646-AEAF-8D1699143C38}" type="presParOf" srcId="{B7193BB4-EBFB-F94D-B9B5-45803EE52DBC}" destId="{36172B95-994F-3849-A5C6-A00A882569A7}" srcOrd="1" destOrd="0" presId="urn:microsoft.com/office/officeart/2008/layout/HorizontalMultiLevelHierarchy"/>
    <dgm:cxn modelId="{057CA5C2-2F18-0346-8756-17CB1B970D10}" type="presParOf" srcId="{551EC4E6-AE1D-DD43-B7C4-D7EFBEA2E636}" destId="{D87FA41A-845D-0742-BFE6-B20A8A85E955}" srcOrd="10" destOrd="0" presId="urn:microsoft.com/office/officeart/2008/layout/HorizontalMultiLevelHierarchy"/>
    <dgm:cxn modelId="{EED83FD7-018C-7A4D-952A-4956F3F3E589}" type="presParOf" srcId="{D87FA41A-845D-0742-BFE6-B20A8A85E955}" destId="{23ABB7CA-867F-A94E-86EF-7DB36A9DC8CA}" srcOrd="0" destOrd="0" presId="urn:microsoft.com/office/officeart/2008/layout/HorizontalMultiLevelHierarchy"/>
    <dgm:cxn modelId="{4472FA40-F37F-B245-9C73-C09342B2E205}" type="presParOf" srcId="{551EC4E6-AE1D-DD43-B7C4-D7EFBEA2E636}" destId="{F5E40523-D54A-C94B-B68A-891E33491C33}" srcOrd="11" destOrd="0" presId="urn:microsoft.com/office/officeart/2008/layout/HorizontalMultiLevelHierarchy"/>
    <dgm:cxn modelId="{5F77AA76-2CA9-B44E-9BB4-66E11420AE8F}" type="presParOf" srcId="{F5E40523-D54A-C94B-B68A-891E33491C33}" destId="{8FE3CA9D-F9AC-4D4D-BF03-5B208403D01F}" srcOrd="0" destOrd="0" presId="urn:microsoft.com/office/officeart/2008/layout/HorizontalMultiLevelHierarchy"/>
    <dgm:cxn modelId="{7DEC25BF-4B49-484E-B06A-88FFBA7AF887}" type="presParOf" srcId="{F5E40523-D54A-C94B-B68A-891E33491C33}" destId="{3FA3A4FE-4A72-6F4A-9A04-17836A776012}" srcOrd="1" destOrd="0" presId="urn:microsoft.com/office/officeart/2008/layout/HorizontalMultiLevelHierarchy"/>
    <dgm:cxn modelId="{FC01C783-EE4D-224C-A1D4-E6C8DBAD4545}" type="presParOf" srcId="{551EC4E6-AE1D-DD43-B7C4-D7EFBEA2E636}" destId="{A3F7329B-086E-6C4A-9619-9EFEE1A157E2}" srcOrd="12" destOrd="0" presId="urn:microsoft.com/office/officeart/2008/layout/HorizontalMultiLevelHierarchy"/>
    <dgm:cxn modelId="{4B01249E-8D2C-B44D-A8F8-B810A3E98CB2}" type="presParOf" srcId="{A3F7329B-086E-6C4A-9619-9EFEE1A157E2}" destId="{64733200-66FF-514C-975E-6A30586E77DF}" srcOrd="0" destOrd="0" presId="urn:microsoft.com/office/officeart/2008/layout/HorizontalMultiLevelHierarchy"/>
    <dgm:cxn modelId="{451282A4-37C5-2E4F-A35D-55AF406867AA}" type="presParOf" srcId="{551EC4E6-AE1D-DD43-B7C4-D7EFBEA2E636}" destId="{A72AC503-0D89-0F40-91DC-8C40B1A372F1}" srcOrd="13" destOrd="0" presId="urn:microsoft.com/office/officeart/2008/layout/HorizontalMultiLevelHierarchy"/>
    <dgm:cxn modelId="{60A213DC-8361-E748-9DE0-EFA7768424EF}" type="presParOf" srcId="{A72AC503-0D89-0F40-91DC-8C40B1A372F1}" destId="{9EBBA99F-A4CB-4947-AF0D-06A5810B9341}" srcOrd="0" destOrd="0" presId="urn:microsoft.com/office/officeart/2008/layout/HorizontalMultiLevelHierarchy"/>
    <dgm:cxn modelId="{9026ECDF-F3A6-B646-B6C1-733B88725964}" type="presParOf" srcId="{A72AC503-0D89-0F40-91DC-8C40B1A372F1}" destId="{69FCBD15-7BC5-9347-8596-6646B5776E16}" srcOrd="1" destOrd="0" presId="urn:microsoft.com/office/officeart/2008/layout/HorizontalMultiLevelHierarchy"/>
    <dgm:cxn modelId="{2BAC40D4-6F18-C34C-938D-22F445714A56}" type="presParOf" srcId="{551EC4E6-AE1D-DD43-B7C4-D7EFBEA2E636}" destId="{EFDB52AC-193B-D24A-9D41-0D409F2C9383}" srcOrd="14" destOrd="0" presId="urn:microsoft.com/office/officeart/2008/layout/HorizontalMultiLevelHierarchy"/>
    <dgm:cxn modelId="{7D7D95BB-9048-3C4E-87EC-5B2351D3E2D9}" type="presParOf" srcId="{EFDB52AC-193B-D24A-9D41-0D409F2C9383}" destId="{31ACF357-AE44-124F-A9DE-C42B68E56AD2}" srcOrd="0" destOrd="0" presId="urn:microsoft.com/office/officeart/2008/layout/HorizontalMultiLevelHierarchy"/>
    <dgm:cxn modelId="{A4AE862B-6D07-6940-B078-720247775C83}" type="presParOf" srcId="{551EC4E6-AE1D-DD43-B7C4-D7EFBEA2E636}" destId="{2086F0B9-C63A-4A47-9706-4509CE8190D7}" srcOrd="15" destOrd="0" presId="urn:microsoft.com/office/officeart/2008/layout/HorizontalMultiLevelHierarchy"/>
    <dgm:cxn modelId="{EB2C429D-1571-B347-B080-A270A97A6646}" type="presParOf" srcId="{2086F0B9-C63A-4A47-9706-4509CE8190D7}" destId="{594B141E-C1DA-D845-9DD4-07B3012F8988}" srcOrd="0" destOrd="0" presId="urn:microsoft.com/office/officeart/2008/layout/HorizontalMultiLevelHierarchy"/>
    <dgm:cxn modelId="{5483BC1F-E353-604F-9063-2BB8BC7CA052}" type="presParOf" srcId="{2086F0B9-C63A-4A47-9706-4509CE8190D7}" destId="{CC6423BA-E758-3B48-AFF8-4F37F59240EB}" srcOrd="1" destOrd="0" presId="urn:microsoft.com/office/officeart/2008/layout/HorizontalMultiLevelHierarchy"/>
    <dgm:cxn modelId="{530E245B-B193-D442-8348-CFFFFB0D244B}" type="presParOf" srcId="{551EC4E6-AE1D-DD43-B7C4-D7EFBEA2E636}" destId="{4BA792CA-FCEB-7841-9D80-6BB1A42B4D94}" srcOrd="16" destOrd="0" presId="urn:microsoft.com/office/officeart/2008/layout/HorizontalMultiLevelHierarchy"/>
    <dgm:cxn modelId="{B217CBFD-B6D8-474C-B07E-6FA2D90229EB}" type="presParOf" srcId="{4BA792CA-FCEB-7841-9D80-6BB1A42B4D94}" destId="{BABB8878-4B1D-194C-ACD5-84171842B8AC}" srcOrd="0" destOrd="0" presId="urn:microsoft.com/office/officeart/2008/layout/HorizontalMultiLevelHierarchy"/>
    <dgm:cxn modelId="{FFF59A1A-7A8F-B547-AADF-BDA7DCE80029}" type="presParOf" srcId="{551EC4E6-AE1D-DD43-B7C4-D7EFBEA2E636}" destId="{FF89B527-96DD-344F-A6E9-4D96FBF8184B}" srcOrd="17" destOrd="0" presId="urn:microsoft.com/office/officeart/2008/layout/HorizontalMultiLevelHierarchy"/>
    <dgm:cxn modelId="{E914DB83-F6AB-FC4C-84B2-2F7441CDE819}" type="presParOf" srcId="{FF89B527-96DD-344F-A6E9-4D96FBF8184B}" destId="{00C029E1-BACD-3B4B-B105-64422CAA0D27}" srcOrd="0" destOrd="0" presId="urn:microsoft.com/office/officeart/2008/layout/HorizontalMultiLevelHierarchy"/>
    <dgm:cxn modelId="{EE88C418-ABE5-E148-A1CF-4BF0C7486DE5}" type="presParOf" srcId="{FF89B527-96DD-344F-A6E9-4D96FBF8184B}" destId="{3177E0D2-F527-A748-B581-F447A0BCCEC9}" srcOrd="1" destOrd="0" presId="urn:microsoft.com/office/officeart/2008/layout/HorizontalMultiLevelHierarchy"/>
    <dgm:cxn modelId="{DD5A2FBC-A8E6-F248-9329-1C0F46B3B0D4}" type="presParOf" srcId="{551EC4E6-AE1D-DD43-B7C4-D7EFBEA2E636}" destId="{79FBF4CB-A334-FA4C-A730-5AE32E36618A}" srcOrd="18" destOrd="0" presId="urn:microsoft.com/office/officeart/2008/layout/HorizontalMultiLevelHierarchy"/>
    <dgm:cxn modelId="{61E15846-63EE-044B-8136-DBCAC6CEA29F}" type="presParOf" srcId="{79FBF4CB-A334-FA4C-A730-5AE32E36618A}" destId="{9EE10452-48CF-D04B-B4D7-2F7F0F4050BF}" srcOrd="0" destOrd="0" presId="urn:microsoft.com/office/officeart/2008/layout/HorizontalMultiLevelHierarchy"/>
    <dgm:cxn modelId="{EE876B4D-3AA7-6742-A4A8-2DBF7C6BCDE9}" type="presParOf" srcId="{551EC4E6-AE1D-DD43-B7C4-D7EFBEA2E636}" destId="{C467E811-70CB-BA4B-A8A7-0953754C465C}" srcOrd="19" destOrd="0" presId="urn:microsoft.com/office/officeart/2008/layout/HorizontalMultiLevelHierarchy"/>
    <dgm:cxn modelId="{73669396-4791-6F45-8272-EC98BD7A4845}" type="presParOf" srcId="{C467E811-70CB-BA4B-A8A7-0953754C465C}" destId="{2B38E664-48B7-7044-9738-8E97AC293AB1}" srcOrd="0" destOrd="0" presId="urn:microsoft.com/office/officeart/2008/layout/HorizontalMultiLevelHierarchy"/>
    <dgm:cxn modelId="{86606179-F1B0-4D47-AF00-C0A59E38B408}" type="presParOf" srcId="{C467E811-70CB-BA4B-A8A7-0953754C465C}" destId="{EF9AE95C-C4E6-9949-9940-8C3EDD34A3ED}" srcOrd="1" destOrd="0" presId="urn:microsoft.com/office/officeart/2008/layout/HorizontalMultiLevelHierarchy"/>
    <dgm:cxn modelId="{281C7C0E-C073-614D-9B51-A38113BC1555}" type="presParOf" srcId="{551EC4E6-AE1D-DD43-B7C4-D7EFBEA2E636}" destId="{1A32823E-C562-194D-8C0A-5A42C66D5E4E}" srcOrd="20" destOrd="0" presId="urn:microsoft.com/office/officeart/2008/layout/HorizontalMultiLevelHierarchy"/>
    <dgm:cxn modelId="{C5909F7A-A0FC-4B43-A554-A296309EE0DB}" type="presParOf" srcId="{1A32823E-C562-194D-8C0A-5A42C66D5E4E}" destId="{9917B5D9-9759-3349-9C05-A9B0771200CB}" srcOrd="0" destOrd="0" presId="urn:microsoft.com/office/officeart/2008/layout/HorizontalMultiLevelHierarchy"/>
    <dgm:cxn modelId="{C296C50E-DE65-DF49-8672-51EC1D85D62F}" type="presParOf" srcId="{551EC4E6-AE1D-DD43-B7C4-D7EFBEA2E636}" destId="{A816742D-B597-8542-9D71-5667F8757F4C}" srcOrd="21" destOrd="0" presId="urn:microsoft.com/office/officeart/2008/layout/HorizontalMultiLevelHierarchy"/>
    <dgm:cxn modelId="{800488CC-34AD-8A42-B286-0BA9B37F9786}" type="presParOf" srcId="{A816742D-B597-8542-9D71-5667F8757F4C}" destId="{0B025E1A-4017-974E-A410-E5C6C65DC33A}" srcOrd="0" destOrd="0" presId="urn:microsoft.com/office/officeart/2008/layout/HorizontalMultiLevelHierarchy"/>
    <dgm:cxn modelId="{704A3A4C-62C1-1C4C-BC25-B0B0BF402360}" type="presParOf" srcId="{A816742D-B597-8542-9D71-5667F8757F4C}" destId="{E7BE67DA-EE95-7E48-8D47-9DF7FC54EC08}" srcOrd="1" destOrd="0" presId="urn:microsoft.com/office/officeart/2008/layout/HorizontalMultiLevelHierarchy"/>
    <dgm:cxn modelId="{6007241F-E170-4146-B719-6FE802486393}" type="presParOf" srcId="{551EC4E6-AE1D-DD43-B7C4-D7EFBEA2E636}" destId="{28B22BAA-5BF2-3448-A529-D989148F12A9}" srcOrd="22" destOrd="0" presId="urn:microsoft.com/office/officeart/2008/layout/HorizontalMultiLevelHierarchy"/>
    <dgm:cxn modelId="{A6E44DDB-F652-5D4B-BC0C-F9123F42D640}" type="presParOf" srcId="{28B22BAA-5BF2-3448-A529-D989148F12A9}" destId="{54988CD6-4C2C-0B46-806B-857498FF5ABF}" srcOrd="0" destOrd="0" presId="urn:microsoft.com/office/officeart/2008/layout/HorizontalMultiLevelHierarchy"/>
    <dgm:cxn modelId="{E66FD5BA-06A2-A74C-A8E7-B625E3A5E571}" type="presParOf" srcId="{551EC4E6-AE1D-DD43-B7C4-D7EFBEA2E636}" destId="{2B60A478-F6B1-CA42-A7A5-2C9AD1F726E9}" srcOrd="23" destOrd="0" presId="urn:microsoft.com/office/officeart/2008/layout/HorizontalMultiLevelHierarchy"/>
    <dgm:cxn modelId="{AA6AB42F-685B-C242-A212-568F8C97D8DC}" type="presParOf" srcId="{2B60A478-F6B1-CA42-A7A5-2C9AD1F726E9}" destId="{98898A49-EECE-8C42-800D-7F49FC06C40D}" srcOrd="0" destOrd="0" presId="urn:microsoft.com/office/officeart/2008/layout/HorizontalMultiLevelHierarchy"/>
    <dgm:cxn modelId="{85229718-2C9A-1B42-BEDE-664D53F3E1D5}"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65F46C7E-A065-7344-AC32-71E33633CAA3}" type="presOf" srcId="{773FD5F0-F007-F148-886B-86E72F86266E}" destId="{D3E2E567-EC04-E743-9B8C-985408EA1058}" srcOrd="0" destOrd="0" presId="urn:microsoft.com/office/officeart/2008/layout/HorizontalMultiLevelHierarchy"/>
    <dgm:cxn modelId="{8223A0AF-6FCF-EE4A-8183-CD8B6887AFFF}" type="presOf" srcId="{B94BF05B-2FD4-3B43-A783-61203240B6BC}" destId="{AA56199D-8D59-8D4A-B9F3-7077EE056DFC}" srcOrd="0" destOrd="0" presId="urn:microsoft.com/office/officeart/2008/layout/HorizontalMultiLevelHierarchy"/>
    <dgm:cxn modelId="{8220EB9E-6498-FA40-BC83-5636A844058D}" type="presOf" srcId="{8E22E6BE-2355-3044-A2AD-0F14E9FD033B}" destId="{F576E494-8A13-2C42-8E48-804CC8A09FCA}"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80C32E69-7C09-5B46-9E3C-E439A075FC1A}" type="presOf" srcId="{45267C76-6276-B44A-878A-9D61B556EBD7}" destId="{938A9782-2B6B-8141-99DA-6568305E0C38}" srcOrd="1" destOrd="0" presId="urn:microsoft.com/office/officeart/2008/layout/HorizontalMultiLevelHierarchy"/>
    <dgm:cxn modelId="{1914C4E2-CA3E-8F45-9CDA-C9620533C716}" type="presOf" srcId="{D2A7088E-1D05-9D42-A59D-10A5E7F83CF9}" destId="{1B90F006-CCAA-644D-A07A-EC9A4A63DA78}" srcOrd="0" destOrd="0" presId="urn:microsoft.com/office/officeart/2008/layout/HorizontalMultiLevelHierarchy"/>
    <dgm:cxn modelId="{55A65703-7951-C946-8FFF-8B8D203D483F}" type="presOf" srcId="{47C3D573-2A9E-4D4B-AC0A-DDF3C911D23B}" destId="{A12F38F1-9689-5E42-8E00-9D259E19BF50}" srcOrd="1" destOrd="0" presId="urn:microsoft.com/office/officeart/2008/layout/HorizontalMultiLevelHierarchy"/>
    <dgm:cxn modelId="{10F455F0-2DDF-3547-AB94-139EF13E6057}" type="presOf" srcId="{B94BF05B-2FD4-3B43-A783-61203240B6BC}" destId="{AC9C60F5-2876-DA47-AFFA-A06F236068E2}"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8F407A3-9249-E441-B08C-53321665965E}" type="presOf" srcId="{2EFE4671-8583-3540-9262-1FC578B666F4}" destId="{3013142F-A3C7-F746-853E-2CA8B540A8DE}" srcOrd="0" destOrd="0" presId="urn:microsoft.com/office/officeart/2008/layout/HorizontalMultiLevelHierarchy"/>
    <dgm:cxn modelId="{141ADF48-1A0A-504C-88AF-17937096DA2B}" type="presOf" srcId="{9BA062DA-6B7A-FC4F-B1BB-7CC4C74C72CE}" destId="{1C998B4A-F8C8-5D49-862A-38B9C7611407}" srcOrd="0" destOrd="0" presId="urn:microsoft.com/office/officeart/2008/layout/HorizontalMultiLevelHierarchy"/>
    <dgm:cxn modelId="{8AD4D581-CD13-2F45-BB21-52EDFB19CDE8}" type="presOf" srcId="{A73DCD64-89DF-3E4C-9543-0D417B51464E}" destId="{F726EDD3-E670-9B47-8786-4F599884289D}" srcOrd="1" destOrd="0" presId="urn:microsoft.com/office/officeart/2008/layout/HorizontalMultiLevelHierarchy"/>
    <dgm:cxn modelId="{C56B587F-481B-4247-B99E-20DF42844940}" type="presOf" srcId="{8E22E6BE-2355-3044-A2AD-0F14E9FD033B}" destId="{BA8DEFCD-307F-6447-992B-91E06167C0D1}" srcOrd="0" destOrd="0" presId="urn:microsoft.com/office/officeart/2008/layout/HorizontalMultiLevelHierarchy"/>
    <dgm:cxn modelId="{0300C9F1-0272-D646-A349-A9CA889FB3D6}" type="presOf" srcId="{A73DCD64-89DF-3E4C-9543-0D417B51464E}" destId="{082A771F-69AF-7C4C-86CB-DF1CD8CB6581}" srcOrd="0" destOrd="0" presId="urn:microsoft.com/office/officeart/2008/layout/HorizontalMultiLevelHierarchy"/>
    <dgm:cxn modelId="{490335C7-DC04-6E4B-8079-B53269ECFCBB}" type="presOf" srcId="{BDC2CFA9-99C6-8347-9628-F8B57513FB8C}" destId="{7A2CD5A7-70D6-DE44-803D-0740544CB367}" srcOrd="1" destOrd="0" presId="urn:microsoft.com/office/officeart/2008/layout/HorizontalMultiLevelHierarchy"/>
    <dgm:cxn modelId="{3527B3A5-6DB0-AE4D-B2D3-AE6DF70FDF34}" type="presOf" srcId="{B7B45A6A-3224-B346-B114-13FE7727100D}" destId="{0CFAE03F-D9F1-1440-9A27-54A46D352C27}" srcOrd="0" destOrd="0" presId="urn:microsoft.com/office/officeart/2008/layout/HorizontalMultiLevelHierarchy"/>
    <dgm:cxn modelId="{9B5E1948-D36D-E84A-94A9-5CAF187DD2CD}"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6B115D5-0758-A040-A89C-829198281494}" type="presOf" srcId="{CC08C8E7-D5AB-9C4F-A78B-4A8C57EB2D22}" destId="{7111AE39-B455-7C4D-91F4-9E37E3822D0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EFA8D02A-6F36-7641-9448-67AEF599280E}" type="presOf" srcId="{45267C76-6276-B44A-878A-9D61B556EBD7}" destId="{1F2800E8-CF94-FD43-8D0E-7E4B278315B1}" srcOrd="0" destOrd="0" presId="urn:microsoft.com/office/officeart/2008/layout/HorizontalMultiLevelHierarchy"/>
    <dgm:cxn modelId="{D07D982E-CDE0-1A46-8BD0-F29D3E97CBCE}" type="presOf" srcId="{45A45490-5AEF-2C4A-8A41-774416F30B61}" destId="{658601CC-A707-B346-87A6-73338653F658}" srcOrd="0" destOrd="0" presId="urn:microsoft.com/office/officeart/2008/layout/HorizontalMultiLevelHierarchy"/>
    <dgm:cxn modelId="{0C5504DC-24BF-B845-ADD6-05DA7B22AABB}" type="presOf" srcId="{47C3D573-2A9E-4D4B-AC0A-DDF3C911D23B}" destId="{11A34F07-C9B9-654E-AC28-B09BCCE838A0}"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6832ACC3-CEA2-5B4B-A163-2F8C2AA809D8}" type="presOf" srcId="{BDC2CFA9-99C6-8347-9628-F8B57513FB8C}" destId="{93180932-306E-E545-95F9-2A5635FDC9F1}" srcOrd="0" destOrd="0" presId="urn:microsoft.com/office/officeart/2008/layout/HorizontalMultiLevelHierarchy"/>
    <dgm:cxn modelId="{11E738DB-B922-4D49-A734-9E2BB53EC11C}" type="presParOf" srcId="{3013142F-A3C7-F746-853E-2CA8B540A8DE}" destId="{B764B132-0961-414E-B6FA-FB0C6C1C6CED}" srcOrd="0" destOrd="0" presId="urn:microsoft.com/office/officeart/2008/layout/HorizontalMultiLevelHierarchy"/>
    <dgm:cxn modelId="{D934C968-67BC-6C48-AB5F-CDA9A8ABBCBA}" type="presParOf" srcId="{B764B132-0961-414E-B6FA-FB0C6C1C6CED}" destId="{7111AE39-B455-7C4D-91F4-9E37E3822D07}" srcOrd="0" destOrd="0" presId="urn:microsoft.com/office/officeart/2008/layout/HorizontalMultiLevelHierarchy"/>
    <dgm:cxn modelId="{28F171B3-956B-5740-B1B3-9564AFC7CBD4}" type="presParOf" srcId="{B764B132-0961-414E-B6FA-FB0C6C1C6CED}" destId="{551EC4E6-AE1D-DD43-B7C4-D7EFBEA2E636}" srcOrd="1" destOrd="0" presId="urn:microsoft.com/office/officeart/2008/layout/HorizontalMultiLevelHierarchy"/>
    <dgm:cxn modelId="{917C5180-DFFE-A04F-82D7-3AEBDCFA3607}" type="presParOf" srcId="{551EC4E6-AE1D-DD43-B7C4-D7EFBEA2E636}" destId="{082A771F-69AF-7C4C-86CB-DF1CD8CB6581}" srcOrd="0" destOrd="0" presId="urn:microsoft.com/office/officeart/2008/layout/HorizontalMultiLevelHierarchy"/>
    <dgm:cxn modelId="{EA98B608-924C-3D4C-8430-F5EB86D91BF7}" type="presParOf" srcId="{082A771F-69AF-7C4C-86CB-DF1CD8CB6581}" destId="{F726EDD3-E670-9B47-8786-4F599884289D}" srcOrd="0" destOrd="0" presId="urn:microsoft.com/office/officeart/2008/layout/HorizontalMultiLevelHierarchy"/>
    <dgm:cxn modelId="{3DC92C17-51C5-4243-94C5-73581FD9A9A4}" type="presParOf" srcId="{551EC4E6-AE1D-DD43-B7C4-D7EFBEA2E636}" destId="{7B40AE63-0EA3-0747-BCE5-5F3AB0355BF2}" srcOrd="1" destOrd="0" presId="urn:microsoft.com/office/officeart/2008/layout/HorizontalMultiLevelHierarchy"/>
    <dgm:cxn modelId="{0596A5DF-C137-614C-94EB-7CEAAA3303F8}" type="presParOf" srcId="{7B40AE63-0EA3-0747-BCE5-5F3AB0355BF2}" destId="{C852AF5D-E3CA-F844-B775-08DD6E6FB940}" srcOrd="0" destOrd="0" presId="urn:microsoft.com/office/officeart/2008/layout/HorizontalMultiLevelHierarchy"/>
    <dgm:cxn modelId="{86658501-AF87-004E-9157-E4EE8C6CD798}" type="presParOf" srcId="{7B40AE63-0EA3-0747-BCE5-5F3AB0355BF2}" destId="{30463D07-8E7F-3146-97CE-76CE82648742}" srcOrd="1" destOrd="0" presId="urn:microsoft.com/office/officeart/2008/layout/HorizontalMultiLevelHierarchy"/>
    <dgm:cxn modelId="{44E8085A-94FC-A346-A1D8-A8641193CBFE}" type="presParOf" srcId="{551EC4E6-AE1D-DD43-B7C4-D7EFBEA2E636}" destId="{93180932-306E-E545-95F9-2A5635FDC9F1}" srcOrd="2" destOrd="0" presId="urn:microsoft.com/office/officeart/2008/layout/HorizontalMultiLevelHierarchy"/>
    <dgm:cxn modelId="{D057DC08-9DDE-1140-9152-7075AD9CAFA1}" type="presParOf" srcId="{93180932-306E-E545-95F9-2A5635FDC9F1}" destId="{7A2CD5A7-70D6-DE44-803D-0740544CB367}" srcOrd="0" destOrd="0" presId="urn:microsoft.com/office/officeart/2008/layout/HorizontalMultiLevelHierarchy"/>
    <dgm:cxn modelId="{4E8484D2-F056-0846-9C79-A7F7CCF00874}" type="presParOf" srcId="{551EC4E6-AE1D-DD43-B7C4-D7EFBEA2E636}" destId="{A0C9905E-6DBF-7645-94A7-C4BCDADC46B9}" srcOrd="3" destOrd="0" presId="urn:microsoft.com/office/officeart/2008/layout/HorizontalMultiLevelHierarchy"/>
    <dgm:cxn modelId="{BCBBD796-0894-0541-9A01-73A96647FC1A}" type="presParOf" srcId="{A0C9905E-6DBF-7645-94A7-C4BCDADC46B9}" destId="{D3E2E567-EC04-E743-9B8C-985408EA1058}" srcOrd="0" destOrd="0" presId="urn:microsoft.com/office/officeart/2008/layout/HorizontalMultiLevelHierarchy"/>
    <dgm:cxn modelId="{82B686F9-6462-174A-B712-9E33474E2AA8}" type="presParOf" srcId="{A0C9905E-6DBF-7645-94A7-C4BCDADC46B9}" destId="{1488A531-D252-B440-B1DA-4363F37F8970}" srcOrd="1" destOrd="0" presId="urn:microsoft.com/office/officeart/2008/layout/HorizontalMultiLevelHierarchy"/>
    <dgm:cxn modelId="{76783248-AE22-4A4C-8473-63C2B8C455DB}" type="presParOf" srcId="{551EC4E6-AE1D-DD43-B7C4-D7EFBEA2E636}" destId="{1F2800E8-CF94-FD43-8D0E-7E4B278315B1}" srcOrd="4" destOrd="0" presId="urn:microsoft.com/office/officeart/2008/layout/HorizontalMultiLevelHierarchy"/>
    <dgm:cxn modelId="{0E7D82D5-5B38-4749-BFE7-EA1AD8594949}" type="presParOf" srcId="{1F2800E8-CF94-FD43-8D0E-7E4B278315B1}" destId="{938A9782-2B6B-8141-99DA-6568305E0C38}" srcOrd="0" destOrd="0" presId="urn:microsoft.com/office/officeart/2008/layout/HorizontalMultiLevelHierarchy"/>
    <dgm:cxn modelId="{43631DD3-7416-C848-BFA8-866CEF11BFE1}" type="presParOf" srcId="{551EC4E6-AE1D-DD43-B7C4-D7EFBEA2E636}" destId="{7377E58F-198D-DE48-B3AF-2D2AF67C403D}" srcOrd="5" destOrd="0" presId="urn:microsoft.com/office/officeart/2008/layout/HorizontalMultiLevelHierarchy"/>
    <dgm:cxn modelId="{80A375D2-4054-DB45-9C8C-FF8FE03CB250}" type="presParOf" srcId="{7377E58F-198D-DE48-B3AF-2D2AF67C403D}" destId="{1C998B4A-F8C8-5D49-862A-38B9C7611407}" srcOrd="0" destOrd="0" presId="urn:microsoft.com/office/officeart/2008/layout/HorizontalMultiLevelHierarchy"/>
    <dgm:cxn modelId="{90646BDE-87A8-1448-9D09-2F2DCCB13019}" type="presParOf" srcId="{7377E58F-198D-DE48-B3AF-2D2AF67C403D}" destId="{F9C8551A-E3F5-1A41-9D81-BA411262A93F}" srcOrd="1" destOrd="0" presId="urn:microsoft.com/office/officeart/2008/layout/HorizontalMultiLevelHierarchy"/>
    <dgm:cxn modelId="{B045121D-C18C-054F-8E43-123EFE8D7AED}" type="presParOf" srcId="{551EC4E6-AE1D-DD43-B7C4-D7EFBEA2E636}" destId="{BA8DEFCD-307F-6447-992B-91E06167C0D1}" srcOrd="6" destOrd="0" presId="urn:microsoft.com/office/officeart/2008/layout/HorizontalMultiLevelHierarchy"/>
    <dgm:cxn modelId="{F0B01ED2-482C-2C46-B8A7-4F13C7E8FCAD}" type="presParOf" srcId="{BA8DEFCD-307F-6447-992B-91E06167C0D1}" destId="{F576E494-8A13-2C42-8E48-804CC8A09FCA}" srcOrd="0" destOrd="0" presId="urn:microsoft.com/office/officeart/2008/layout/HorizontalMultiLevelHierarchy"/>
    <dgm:cxn modelId="{F8A71103-E613-6943-9961-CFCB52E74EB9}" type="presParOf" srcId="{551EC4E6-AE1D-DD43-B7C4-D7EFBEA2E636}" destId="{535ABE2F-D370-DA4E-B964-1041079AB0E6}" srcOrd="7" destOrd="0" presId="urn:microsoft.com/office/officeart/2008/layout/HorizontalMultiLevelHierarchy"/>
    <dgm:cxn modelId="{CC081C5C-41A4-F34C-A252-D56B233E71F8}" type="presParOf" srcId="{535ABE2F-D370-DA4E-B964-1041079AB0E6}" destId="{658601CC-A707-B346-87A6-73338653F658}" srcOrd="0" destOrd="0" presId="urn:microsoft.com/office/officeart/2008/layout/HorizontalMultiLevelHierarchy"/>
    <dgm:cxn modelId="{1A53B4BF-E01B-3C4D-95DD-4AE74127440D}" type="presParOf" srcId="{535ABE2F-D370-DA4E-B964-1041079AB0E6}" destId="{A00C4049-CC14-0548-9B2A-242562FC1184}" srcOrd="1" destOrd="0" presId="urn:microsoft.com/office/officeart/2008/layout/HorizontalMultiLevelHierarchy"/>
    <dgm:cxn modelId="{78F569F0-CA8C-7341-AE4B-EF32F876A625}" type="presParOf" srcId="{551EC4E6-AE1D-DD43-B7C4-D7EFBEA2E636}" destId="{11A34F07-C9B9-654E-AC28-B09BCCE838A0}" srcOrd="8" destOrd="0" presId="urn:microsoft.com/office/officeart/2008/layout/HorizontalMultiLevelHierarchy"/>
    <dgm:cxn modelId="{A8ED1B7F-8CCC-5549-927C-F8BA516BEEDE}" type="presParOf" srcId="{11A34F07-C9B9-654E-AC28-B09BCCE838A0}" destId="{A12F38F1-9689-5E42-8E00-9D259E19BF50}" srcOrd="0" destOrd="0" presId="urn:microsoft.com/office/officeart/2008/layout/HorizontalMultiLevelHierarchy"/>
    <dgm:cxn modelId="{082664E8-D372-4D4C-BFC7-6E4ABAC2140B}" type="presParOf" srcId="{551EC4E6-AE1D-DD43-B7C4-D7EFBEA2E636}" destId="{9EABD7FF-490F-8B4C-B8F8-D31309A62D20}" srcOrd="9" destOrd="0" presId="urn:microsoft.com/office/officeart/2008/layout/HorizontalMultiLevelHierarchy"/>
    <dgm:cxn modelId="{6813D031-890B-A946-B9A7-4A6D53B31FB6}" type="presParOf" srcId="{9EABD7FF-490F-8B4C-B8F8-D31309A62D20}" destId="{0CFAE03F-D9F1-1440-9A27-54A46D352C27}" srcOrd="0" destOrd="0" presId="urn:microsoft.com/office/officeart/2008/layout/HorizontalMultiLevelHierarchy"/>
    <dgm:cxn modelId="{00FCE398-96AB-AE49-9D31-104B676152F4}" type="presParOf" srcId="{9EABD7FF-490F-8B4C-B8F8-D31309A62D20}" destId="{158D506F-A227-CE44-8F2A-C0F86991131B}" srcOrd="1" destOrd="0" presId="urn:microsoft.com/office/officeart/2008/layout/HorizontalMultiLevelHierarchy"/>
    <dgm:cxn modelId="{73919C7A-31D2-F940-9876-2159C56C1440}" type="presParOf" srcId="{551EC4E6-AE1D-DD43-B7C4-D7EFBEA2E636}" destId="{AA56199D-8D59-8D4A-B9F3-7077EE056DFC}" srcOrd="10" destOrd="0" presId="urn:microsoft.com/office/officeart/2008/layout/HorizontalMultiLevelHierarchy"/>
    <dgm:cxn modelId="{0C712522-2A14-1D40-865D-818A9595E95F}" type="presParOf" srcId="{AA56199D-8D59-8D4A-B9F3-7077EE056DFC}" destId="{AC9C60F5-2876-DA47-AFFA-A06F236068E2}" srcOrd="0" destOrd="0" presId="urn:microsoft.com/office/officeart/2008/layout/HorizontalMultiLevelHierarchy"/>
    <dgm:cxn modelId="{024CB09D-324D-F645-824C-DDD7239F7EF2}" type="presParOf" srcId="{551EC4E6-AE1D-DD43-B7C4-D7EFBEA2E636}" destId="{E470B30D-6EA7-7E4C-B0FB-888EA91DC523}" srcOrd="11" destOrd="0" presId="urn:microsoft.com/office/officeart/2008/layout/HorizontalMultiLevelHierarchy"/>
    <dgm:cxn modelId="{33C10635-FAD5-7C41-A017-34759731C566}" type="presParOf" srcId="{E470B30D-6EA7-7E4C-B0FB-888EA91DC523}" destId="{1B90F006-CCAA-644D-A07A-EC9A4A63DA78}" srcOrd="0" destOrd="0" presId="urn:microsoft.com/office/officeart/2008/layout/HorizontalMultiLevelHierarchy"/>
    <dgm:cxn modelId="{E0C19FDA-A279-2144-944F-1C70B23135CD}"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63F9B3EA-2388-904E-BC93-65BD82A36B2D}" type="presOf" srcId="{45267C76-6276-B44A-878A-9D61B556EBD7}" destId="{938A9782-2B6B-8141-99DA-6568305E0C38}" srcOrd="1" destOrd="0" presId="urn:microsoft.com/office/officeart/2008/layout/HorizontalMultiLevelHierarchy"/>
    <dgm:cxn modelId="{62181D6B-B506-9341-B1D0-BC012EFB6BDD}" type="presOf" srcId="{B94BF05B-2FD4-3B43-A783-61203240B6BC}" destId="{AA56199D-8D59-8D4A-B9F3-7077EE056DFC}"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40637A80-29C3-1549-AA5F-B44C955CFEAA}" type="presOf" srcId="{773FD5F0-F007-F148-886B-86E72F86266E}" destId="{D3E2E567-EC04-E743-9B8C-985408EA1058}" srcOrd="0" destOrd="0" presId="urn:microsoft.com/office/officeart/2008/layout/HorizontalMultiLevelHierarchy"/>
    <dgm:cxn modelId="{35FC062D-FF08-E444-A624-1E61F2FCD19A}" type="presOf" srcId="{A73DCD64-89DF-3E4C-9543-0D417B51464E}" destId="{082A771F-69AF-7C4C-86CB-DF1CD8CB6581}" srcOrd="0" destOrd="0" presId="urn:microsoft.com/office/officeart/2008/layout/HorizontalMultiLevelHierarchy"/>
    <dgm:cxn modelId="{EF4257FA-00E7-6D4D-B207-BE859EB94901}"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CB99B3C-5CD8-0A49-AB48-9205C526298C}" type="presOf" srcId="{9BA062DA-6B7A-FC4F-B1BB-7CC4C74C72CE}" destId="{1C998B4A-F8C8-5D49-862A-38B9C7611407}" srcOrd="0" destOrd="0" presId="urn:microsoft.com/office/officeart/2008/layout/HorizontalMultiLevelHierarchy"/>
    <dgm:cxn modelId="{703AF8EB-E948-E645-BCAD-484ECB34F6EF}" type="presOf" srcId="{47C3D573-2A9E-4D4B-AC0A-DDF3C911D23B}" destId="{11A34F07-C9B9-654E-AC28-B09BCCE838A0}" srcOrd="0" destOrd="0" presId="urn:microsoft.com/office/officeart/2008/layout/HorizontalMultiLevelHierarchy"/>
    <dgm:cxn modelId="{84D63522-D8FD-CE4E-84D7-EAB2246A0B8F}" type="presOf" srcId="{D2A7088E-1D05-9D42-A59D-10A5E7F83CF9}" destId="{1B90F006-CCAA-644D-A07A-EC9A4A63DA78}" srcOrd="0" destOrd="0" presId="urn:microsoft.com/office/officeart/2008/layout/HorizontalMultiLevelHierarchy"/>
    <dgm:cxn modelId="{788F2E32-E30A-3A40-8FF2-596A46D2DA95}" type="presOf" srcId="{BDC2CFA9-99C6-8347-9628-F8B57513FB8C}" destId="{7A2CD5A7-70D6-DE44-803D-0740544CB367}" srcOrd="1" destOrd="0" presId="urn:microsoft.com/office/officeart/2008/layout/HorizontalMultiLevelHierarchy"/>
    <dgm:cxn modelId="{8BBE27AD-A5B1-AF44-A139-4996AC5ED601}" type="presOf" srcId="{B7B45A6A-3224-B346-B114-13FE7727100D}" destId="{0CFAE03F-D9F1-1440-9A27-54A46D352C27}" srcOrd="0" destOrd="0" presId="urn:microsoft.com/office/officeart/2008/layout/HorizontalMultiLevelHierarchy"/>
    <dgm:cxn modelId="{E031E355-A61E-A44F-8FE3-294EF3CD3A4B}" type="presOf" srcId="{8E22E6BE-2355-3044-A2AD-0F14E9FD033B}" destId="{F576E494-8A13-2C42-8E48-804CC8A09FCA}" srcOrd="1" destOrd="0" presId="urn:microsoft.com/office/officeart/2008/layout/HorizontalMultiLevelHierarchy"/>
    <dgm:cxn modelId="{4FEA64C3-E73F-BE40-AA58-CA986C807E08}" type="presOf" srcId="{45267C76-6276-B44A-878A-9D61B556EBD7}" destId="{1F2800E8-CF94-FD43-8D0E-7E4B278315B1}" srcOrd="0" destOrd="0" presId="urn:microsoft.com/office/officeart/2008/layout/HorizontalMultiLevelHierarchy"/>
    <dgm:cxn modelId="{2B421A4C-5EAA-9C4B-89B7-925D5A2A06E7}" type="presOf" srcId="{8E22E6BE-2355-3044-A2AD-0F14E9FD033B}" destId="{BA8DEFCD-307F-6447-992B-91E06167C0D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C2C8D1C-16EF-4B43-B800-B7A8CAA81872}" type="presOf" srcId="{47C3D573-2A9E-4D4B-AC0A-DDF3C911D23B}" destId="{A12F38F1-9689-5E42-8E00-9D259E19BF50}" srcOrd="1" destOrd="0" presId="urn:microsoft.com/office/officeart/2008/layout/HorizontalMultiLevelHierarchy"/>
    <dgm:cxn modelId="{6C652BA2-3DD2-C649-8539-F416C5EFF81B}" type="presOf" srcId="{2EFE4671-8583-3540-9262-1FC578B666F4}" destId="{3013142F-A3C7-F746-853E-2CA8B540A8DE}" srcOrd="0" destOrd="0" presId="urn:microsoft.com/office/officeart/2008/layout/HorizontalMultiLevelHierarchy"/>
    <dgm:cxn modelId="{ECC30080-EFE4-AE44-8F1E-DE8FCDAE7A1A}" type="presOf" srcId="{B94BF05B-2FD4-3B43-A783-61203240B6BC}" destId="{AC9C60F5-2876-DA47-AFFA-A06F236068E2}"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73503E02-D538-8649-9523-40F030057E3E}" type="presOf" srcId="{CC08C8E7-D5AB-9C4F-A78B-4A8C57EB2D22}" destId="{7111AE39-B455-7C4D-91F4-9E37E3822D07}"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F6185F67-E138-C249-A74E-D943D0D21192}" type="presOf" srcId="{DD5BF61D-B843-C744-B9A9-3312A1287EF4}" destId="{C852AF5D-E3CA-F844-B775-08DD6E6FB940}" srcOrd="0" destOrd="0" presId="urn:microsoft.com/office/officeart/2008/layout/HorizontalMultiLevelHierarchy"/>
    <dgm:cxn modelId="{6C7E0DFB-729C-A344-8731-D95AFD14D5DA}" type="presOf" srcId="{45A45490-5AEF-2C4A-8A41-774416F30B61}" destId="{658601CC-A707-B346-87A6-73338653F658}" srcOrd="0" destOrd="0" presId="urn:microsoft.com/office/officeart/2008/layout/HorizontalMultiLevelHierarchy"/>
    <dgm:cxn modelId="{4CCE097A-62CD-8744-9380-D3A3CA169FA2}" type="presOf" srcId="{BDC2CFA9-99C6-8347-9628-F8B57513FB8C}" destId="{93180932-306E-E545-95F9-2A5635FDC9F1}" srcOrd="0" destOrd="0" presId="urn:microsoft.com/office/officeart/2008/layout/HorizontalMultiLevelHierarchy"/>
    <dgm:cxn modelId="{7BAD8CE5-854A-EA4D-B10B-4C0A9ECBDDCD}" type="presParOf" srcId="{3013142F-A3C7-F746-853E-2CA8B540A8DE}" destId="{B764B132-0961-414E-B6FA-FB0C6C1C6CED}" srcOrd="0" destOrd="0" presId="urn:microsoft.com/office/officeart/2008/layout/HorizontalMultiLevelHierarchy"/>
    <dgm:cxn modelId="{49CE3EB6-20D3-9E47-BB62-AA0A853F68AA}" type="presParOf" srcId="{B764B132-0961-414E-B6FA-FB0C6C1C6CED}" destId="{7111AE39-B455-7C4D-91F4-9E37E3822D07}" srcOrd="0" destOrd="0" presId="urn:microsoft.com/office/officeart/2008/layout/HorizontalMultiLevelHierarchy"/>
    <dgm:cxn modelId="{FDE9A5B0-0BCF-0D44-9810-972224203F91}" type="presParOf" srcId="{B764B132-0961-414E-B6FA-FB0C6C1C6CED}" destId="{551EC4E6-AE1D-DD43-B7C4-D7EFBEA2E636}" srcOrd="1" destOrd="0" presId="urn:microsoft.com/office/officeart/2008/layout/HorizontalMultiLevelHierarchy"/>
    <dgm:cxn modelId="{5303ADE8-DA55-4548-AA96-E53599BA7A0A}" type="presParOf" srcId="{551EC4E6-AE1D-DD43-B7C4-D7EFBEA2E636}" destId="{082A771F-69AF-7C4C-86CB-DF1CD8CB6581}" srcOrd="0" destOrd="0" presId="urn:microsoft.com/office/officeart/2008/layout/HorizontalMultiLevelHierarchy"/>
    <dgm:cxn modelId="{DBF71116-C2A4-4944-984F-CC4FA4231052}" type="presParOf" srcId="{082A771F-69AF-7C4C-86CB-DF1CD8CB6581}" destId="{F726EDD3-E670-9B47-8786-4F599884289D}" srcOrd="0" destOrd="0" presId="urn:microsoft.com/office/officeart/2008/layout/HorizontalMultiLevelHierarchy"/>
    <dgm:cxn modelId="{610F1593-3AAD-3544-8C25-715FDE9D0F86}" type="presParOf" srcId="{551EC4E6-AE1D-DD43-B7C4-D7EFBEA2E636}" destId="{7B40AE63-0EA3-0747-BCE5-5F3AB0355BF2}" srcOrd="1" destOrd="0" presId="urn:microsoft.com/office/officeart/2008/layout/HorizontalMultiLevelHierarchy"/>
    <dgm:cxn modelId="{8248162E-595A-8346-BF75-9CFEEBB7F7BB}" type="presParOf" srcId="{7B40AE63-0EA3-0747-BCE5-5F3AB0355BF2}" destId="{C852AF5D-E3CA-F844-B775-08DD6E6FB940}" srcOrd="0" destOrd="0" presId="urn:microsoft.com/office/officeart/2008/layout/HorizontalMultiLevelHierarchy"/>
    <dgm:cxn modelId="{9537FBFE-954B-AF4D-BFFA-1C6D72DA2CEF}" type="presParOf" srcId="{7B40AE63-0EA3-0747-BCE5-5F3AB0355BF2}" destId="{30463D07-8E7F-3146-97CE-76CE82648742}" srcOrd="1" destOrd="0" presId="urn:microsoft.com/office/officeart/2008/layout/HorizontalMultiLevelHierarchy"/>
    <dgm:cxn modelId="{55442995-4580-7D44-9B84-2CA546348790}" type="presParOf" srcId="{551EC4E6-AE1D-DD43-B7C4-D7EFBEA2E636}" destId="{93180932-306E-E545-95F9-2A5635FDC9F1}" srcOrd="2" destOrd="0" presId="urn:microsoft.com/office/officeart/2008/layout/HorizontalMultiLevelHierarchy"/>
    <dgm:cxn modelId="{3B3763B7-853F-BF41-8318-34F014A0BA7B}" type="presParOf" srcId="{93180932-306E-E545-95F9-2A5635FDC9F1}" destId="{7A2CD5A7-70D6-DE44-803D-0740544CB367}" srcOrd="0" destOrd="0" presId="urn:microsoft.com/office/officeart/2008/layout/HorizontalMultiLevelHierarchy"/>
    <dgm:cxn modelId="{52FD6003-F38E-9B45-8A58-7457F3FC709F}" type="presParOf" srcId="{551EC4E6-AE1D-DD43-B7C4-D7EFBEA2E636}" destId="{A0C9905E-6DBF-7645-94A7-C4BCDADC46B9}" srcOrd="3" destOrd="0" presId="urn:microsoft.com/office/officeart/2008/layout/HorizontalMultiLevelHierarchy"/>
    <dgm:cxn modelId="{028A902A-CFF4-AF4D-8484-77C1DC07BC6B}" type="presParOf" srcId="{A0C9905E-6DBF-7645-94A7-C4BCDADC46B9}" destId="{D3E2E567-EC04-E743-9B8C-985408EA1058}" srcOrd="0" destOrd="0" presId="urn:microsoft.com/office/officeart/2008/layout/HorizontalMultiLevelHierarchy"/>
    <dgm:cxn modelId="{DFE49CEB-B5EF-7E40-9571-115D0D831DB5}" type="presParOf" srcId="{A0C9905E-6DBF-7645-94A7-C4BCDADC46B9}" destId="{1488A531-D252-B440-B1DA-4363F37F8970}" srcOrd="1" destOrd="0" presId="urn:microsoft.com/office/officeart/2008/layout/HorizontalMultiLevelHierarchy"/>
    <dgm:cxn modelId="{7A7398B9-68EF-BD4E-9264-DF3DCCE7BFF9}" type="presParOf" srcId="{551EC4E6-AE1D-DD43-B7C4-D7EFBEA2E636}" destId="{1F2800E8-CF94-FD43-8D0E-7E4B278315B1}" srcOrd="4" destOrd="0" presId="urn:microsoft.com/office/officeart/2008/layout/HorizontalMultiLevelHierarchy"/>
    <dgm:cxn modelId="{B07B0521-B56A-D64E-9F78-6C8C70DD1A11}" type="presParOf" srcId="{1F2800E8-CF94-FD43-8D0E-7E4B278315B1}" destId="{938A9782-2B6B-8141-99DA-6568305E0C38}" srcOrd="0" destOrd="0" presId="urn:microsoft.com/office/officeart/2008/layout/HorizontalMultiLevelHierarchy"/>
    <dgm:cxn modelId="{C3B43C64-19A1-AA44-9C6D-51E315317B2C}" type="presParOf" srcId="{551EC4E6-AE1D-DD43-B7C4-D7EFBEA2E636}" destId="{7377E58F-198D-DE48-B3AF-2D2AF67C403D}" srcOrd="5" destOrd="0" presId="urn:microsoft.com/office/officeart/2008/layout/HorizontalMultiLevelHierarchy"/>
    <dgm:cxn modelId="{FF556C84-F567-6B45-8E45-1C017967145B}" type="presParOf" srcId="{7377E58F-198D-DE48-B3AF-2D2AF67C403D}" destId="{1C998B4A-F8C8-5D49-862A-38B9C7611407}" srcOrd="0" destOrd="0" presId="urn:microsoft.com/office/officeart/2008/layout/HorizontalMultiLevelHierarchy"/>
    <dgm:cxn modelId="{4A70C033-6FC6-1449-9550-60E40B05A3A8}" type="presParOf" srcId="{7377E58F-198D-DE48-B3AF-2D2AF67C403D}" destId="{F9C8551A-E3F5-1A41-9D81-BA411262A93F}" srcOrd="1" destOrd="0" presId="urn:microsoft.com/office/officeart/2008/layout/HorizontalMultiLevelHierarchy"/>
    <dgm:cxn modelId="{1AC25C0F-2CDF-4B40-A13D-8A89FA69A559}" type="presParOf" srcId="{551EC4E6-AE1D-DD43-B7C4-D7EFBEA2E636}" destId="{BA8DEFCD-307F-6447-992B-91E06167C0D1}" srcOrd="6" destOrd="0" presId="urn:microsoft.com/office/officeart/2008/layout/HorizontalMultiLevelHierarchy"/>
    <dgm:cxn modelId="{FA1D5343-26B3-8242-9413-B63CE8E8EBEB}" type="presParOf" srcId="{BA8DEFCD-307F-6447-992B-91E06167C0D1}" destId="{F576E494-8A13-2C42-8E48-804CC8A09FCA}" srcOrd="0" destOrd="0" presId="urn:microsoft.com/office/officeart/2008/layout/HorizontalMultiLevelHierarchy"/>
    <dgm:cxn modelId="{6BD73411-546B-BD44-B1FC-A454A7025EE4}" type="presParOf" srcId="{551EC4E6-AE1D-DD43-B7C4-D7EFBEA2E636}" destId="{535ABE2F-D370-DA4E-B964-1041079AB0E6}" srcOrd="7" destOrd="0" presId="urn:microsoft.com/office/officeart/2008/layout/HorizontalMultiLevelHierarchy"/>
    <dgm:cxn modelId="{DA034A97-E353-C048-A3DF-D89245F53408}" type="presParOf" srcId="{535ABE2F-D370-DA4E-B964-1041079AB0E6}" destId="{658601CC-A707-B346-87A6-73338653F658}" srcOrd="0" destOrd="0" presId="urn:microsoft.com/office/officeart/2008/layout/HorizontalMultiLevelHierarchy"/>
    <dgm:cxn modelId="{65783617-0A0A-1A49-804E-18835867CD3C}" type="presParOf" srcId="{535ABE2F-D370-DA4E-B964-1041079AB0E6}" destId="{A00C4049-CC14-0548-9B2A-242562FC1184}" srcOrd="1" destOrd="0" presId="urn:microsoft.com/office/officeart/2008/layout/HorizontalMultiLevelHierarchy"/>
    <dgm:cxn modelId="{545C51F0-0850-1449-94E3-BED4FBA7A865}" type="presParOf" srcId="{551EC4E6-AE1D-DD43-B7C4-D7EFBEA2E636}" destId="{11A34F07-C9B9-654E-AC28-B09BCCE838A0}" srcOrd="8" destOrd="0" presId="urn:microsoft.com/office/officeart/2008/layout/HorizontalMultiLevelHierarchy"/>
    <dgm:cxn modelId="{D8FCC6F7-FC28-F44C-9A34-24C8193FD8A2}" type="presParOf" srcId="{11A34F07-C9B9-654E-AC28-B09BCCE838A0}" destId="{A12F38F1-9689-5E42-8E00-9D259E19BF50}" srcOrd="0" destOrd="0" presId="urn:microsoft.com/office/officeart/2008/layout/HorizontalMultiLevelHierarchy"/>
    <dgm:cxn modelId="{C2889E06-93F0-594B-9FBA-C66B119C42D7}" type="presParOf" srcId="{551EC4E6-AE1D-DD43-B7C4-D7EFBEA2E636}" destId="{9EABD7FF-490F-8B4C-B8F8-D31309A62D20}" srcOrd="9" destOrd="0" presId="urn:microsoft.com/office/officeart/2008/layout/HorizontalMultiLevelHierarchy"/>
    <dgm:cxn modelId="{C6D2F389-7A22-CE4A-B06D-0AB6250D07DA}" type="presParOf" srcId="{9EABD7FF-490F-8B4C-B8F8-D31309A62D20}" destId="{0CFAE03F-D9F1-1440-9A27-54A46D352C27}" srcOrd="0" destOrd="0" presId="urn:microsoft.com/office/officeart/2008/layout/HorizontalMultiLevelHierarchy"/>
    <dgm:cxn modelId="{0CBC5D30-5926-2241-A132-3ADAE49296B8}" type="presParOf" srcId="{9EABD7FF-490F-8B4C-B8F8-D31309A62D20}" destId="{158D506F-A227-CE44-8F2A-C0F86991131B}" srcOrd="1" destOrd="0" presId="urn:microsoft.com/office/officeart/2008/layout/HorizontalMultiLevelHierarchy"/>
    <dgm:cxn modelId="{5553364B-B2D8-A641-B7A2-8886CCF2BEBF}" type="presParOf" srcId="{551EC4E6-AE1D-DD43-B7C4-D7EFBEA2E636}" destId="{AA56199D-8D59-8D4A-B9F3-7077EE056DFC}" srcOrd="10" destOrd="0" presId="urn:microsoft.com/office/officeart/2008/layout/HorizontalMultiLevelHierarchy"/>
    <dgm:cxn modelId="{89AE3DA0-7B8C-164A-995E-B77FF7F6EE60}" type="presParOf" srcId="{AA56199D-8D59-8D4A-B9F3-7077EE056DFC}" destId="{AC9C60F5-2876-DA47-AFFA-A06F236068E2}" srcOrd="0" destOrd="0" presId="urn:microsoft.com/office/officeart/2008/layout/HorizontalMultiLevelHierarchy"/>
    <dgm:cxn modelId="{026535B4-E281-E844-82EA-929D99ADC2C1}" type="presParOf" srcId="{551EC4E6-AE1D-DD43-B7C4-D7EFBEA2E636}" destId="{E470B30D-6EA7-7E4C-B0FB-888EA91DC523}" srcOrd="11" destOrd="0" presId="urn:microsoft.com/office/officeart/2008/layout/HorizontalMultiLevelHierarchy"/>
    <dgm:cxn modelId="{613032CF-05E3-804B-8315-8A2DB2E4EF1E}" type="presParOf" srcId="{E470B30D-6EA7-7E4C-B0FB-888EA91DC523}" destId="{1B90F006-CCAA-644D-A07A-EC9A4A63DA78}" srcOrd="0" destOrd="0" presId="urn:microsoft.com/office/officeart/2008/layout/HorizontalMultiLevelHierarchy"/>
    <dgm:cxn modelId="{9DD4BB43-64F1-134B-894B-6983FC2B744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0E39479B-380E-134C-874A-CB455AE49159}" type="presOf" srcId="{45267C76-6276-B44A-878A-9D61B556EBD7}" destId="{938A9782-2B6B-8141-99DA-6568305E0C38}" srcOrd="1" destOrd="0" presId="urn:microsoft.com/office/officeart/2008/layout/HorizontalMultiLevelHierarchy"/>
    <dgm:cxn modelId="{674E469F-38E9-9B4A-A879-FFF2BD02717B}" type="presOf" srcId="{DD5BF61D-B843-C744-B9A9-3312A1287EF4}" destId="{C852AF5D-E3CA-F844-B775-08DD6E6FB940}"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1B724B85-63FD-264D-B948-9AB527F5DFC4}" type="presOf" srcId="{BDC2CFA9-99C6-8347-9628-F8B57513FB8C}" destId="{7A2CD5A7-70D6-DE44-803D-0740544CB367}" srcOrd="1" destOrd="0" presId="urn:microsoft.com/office/officeart/2008/layout/HorizontalMultiLevelHierarchy"/>
    <dgm:cxn modelId="{23966D59-09BD-0C43-B39E-771B414638A5}" type="presOf" srcId="{8E22E6BE-2355-3044-A2AD-0F14E9FD033B}" destId="{F576E494-8A13-2C42-8E48-804CC8A09FCA}" srcOrd="1" destOrd="0" presId="urn:microsoft.com/office/officeart/2008/layout/HorizontalMultiLevelHierarchy"/>
    <dgm:cxn modelId="{48E03CFE-D4DB-4740-A475-35C371A84FD2}" type="presOf" srcId="{CC08C8E7-D5AB-9C4F-A78B-4A8C57EB2D22}" destId="{7111AE39-B455-7C4D-91F4-9E37E3822D07}" srcOrd="0" destOrd="0" presId="urn:microsoft.com/office/officeart/2008/layout/HorizontalMultiLevelHierarchy"/>
    <dgm:cxn modelId="{54FC2689-7B4D-8C49-BE36-19D6E9129C9C}" type="presOf" srcId="{B94BF05B-2FD4-3B43-A783-61203240B6BC}" destId="{AA56199D-8D59-8D4A-B9F3-7077EE056DFC}"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7DE2829-E0D5-174F-8EAB-34329840E32A}" type="presOf" srcId="{45A45490-5AEF-2C4A-8A41-774416F30B61}" destId="{658601CC-A707-B346-87A6-73338653F658}" srcOrd="0" destOrd="0" presId="urn:microsoft.com/office/officeart/2008/layout/HorizontalMultiLevelHierarchy"/>
    <dgm:cxn modelId="{484EEB89-D6F7-7040-810E-522FED375512}" type="presOf" srcId="{2EFE4671-8583-3540-9262-1FC578B666F4}" destId="{3013142F-A3C7-F746-853E-2CA8B540A8DE}" srcOrd="0" destOrd="0" presId="urn:microsoft.com/office/officeart/2008/layout/HorizontalMultiLevelHierarchy"/>
    <dgm:cxn modelId="{8A38EF71-51F5-824D-9C86-20B5F31C2B2F}" type="presOf" srcId="{8E22E6BE-2355-3044-A2AD-0F14E9FD033B}" destId="{BA8DEFCD-307F-6447-992B-91E06167C0D1}" srcOrd="0" destOrd="0" presId="urn:microsoft.com/office/officeart/2008/layout/HorizontalMultiLevelHierarchy"/>
    <dgm:cxn modelId="{FF11714A-5A05-A44D-8D2F-98461368F306}" type="presOf" srcId="{9BA062DA-6B7A-FC4F-B1BB-7CC4C74C72CE}" destId="{1C998B4A-F8C8-5D49-862A-38B9C7611407}" srcOrd="0" destOrd="0" presId="urn:microsoft.com/office/officeart/2008/layout/HorizontalMultiLevelHierarchy"/>
    <dgm:cxn modelId="{2BF6221E-A955-7D4D-97AA-C8233720D7FC}" type="presOf" srcId="{B7B45A6A-3224-B346-B114-13FE7727100D}" destId="{0CFAE03F-D9F1-1440-9A27-54A46D352C27}" srcOrd="0" destOrd="0" presId="urn:microsoft.com/office/officeart/2008/layout/HorizontalMultiLevelHierarchy"/>
    <dgm:cxn modelId="{6377DD7F-F546-6C49-BB92-99879F04CA1B}" type="presOf" srcId="{47C3D573-2A9E-4D4B-AC0A-DDF3C911D23B}" destId="{A12F38F1-9689-5E42-8E00-9D259E19BF50}" srcOrd="1" destOrd="0" presId="urn:microsoft.com/office/officeart/2008/layout/HorizontalMultiLevelHierarchy"/>
    <dgm:cxn modelId="{B99D63CE-079E-C141-805B-4C1890250BDA}" type="presOf" srcId="{A73DCD64-89DF-3E4C-9543-0D417B51464E}" destId="{F726EDD3-E670-9B47-8786-4F599884289D}" srcOrd="1" destOrd="0" presId="urn:microsoft.com/office/officeart/2008/layout/HorizontalMultiLevelHierarchy"/>
    <dgm:cxn modelId="{D2F9804A-CD0B-2145-828F-F89EB1151ADB}" type="presOf" srcId="{BDC2CFA9-99C6-8347-9628-F8B57513FB8C}" destId="{93180932-306E-E545-95F9-2A5635FDC9F1}" srcOrd="0" destOrd="0" presId="urn:microsoft.com/office/officeart/2008/layout/HorizontalMultiLevelHierarchy"/>
    <dgm:cxn modelId="{70983BDA-A8D0-FF48-8A4D-8F18DE63E1C2}" type="presOf" srcId="{A73DCD64-89DF-3E4C-9543-0D417B51464E}" destId="{082A771F-69AF-7C4C-86CB-DF1CD8CB6581}" srcOrd="0" destOrd="0" presId="urn:microsoft.com/office/officeart/2008/layout/HorizontalMultiLevelHierarchy"/>
    <dgm:cxn modelId="{A44B7727-8C4D-CE45-9542-A894CCFE47A9}"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621C736-48F7-2041-B6EE-B48AB693CE02}" type="presOf" srcId="{D2A7088E-1D05-9D42-A59D-10A5E7F83CF9}" destId="{1B90F006-CCAA-644D-A07A-EC9A4A63DA78}" srcOrd="0" destOrd="0" presId="urn:microsoft.com/office/officeart/2008/layout/HorizontalMultiLevelHierarchy"/>
    <dgm:cxn modelId="{0EC84E7C-8ED5-F44F-84BB-28521C53A131}" type="presOf" srcId="{47C3D573-2A9E-4D4B-AC0A-DDF3C911D23B}" destId="{11A34F07-C9B9-654E-AC28-B09BCCE838A0}" srcOrd="0" destOrd="0" presId="urn:microsoft.com/office/officeart/2008/layout/HorizontalMultiLevelHierarchy"/>
    <dgm:cxn modelId="{0D47FC75-426B-534F-8DE3-71C3DFB6A8E9}" type="presOf" srcId="{45267C76-6276-B44A-878A-9D61B556EBD7}" destId="{1F2800E8-CF94-FD43-8D0E-7E4B278315B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401BEF7D-EA16-BD4C-8A93-346C7C0CF261}" srcId="{CC08C8E7-D5AB-9C4F-A78B-4A8C57EB2D22}" destId="{B7B45A6A-3224-B346-B114-13FE7727100D}" srcOrd="4" destOrd="0" parTransId="{47C3D573-2A9E-4D4B-AC0A-DDF3C911D23B}" sibTransId="{587CDE56-D0B2-7148-A709-B148FD7F8569}"/>
    <dgm:cxn modelId="{F265D239-5D48-2F45-9540-3858074B633A}" type="presOf" srcId="{B94BF05B-2FD4-3B43-A783-61203240B6BC}" destId="{AC9C60F5-2876-DA47-AFFA-A06F236068E2}" srcOrd="1" destOrd="0" presId="urn:microsoft.com/office/officeart/2008/layout/HorizontalMultiLevelHierarchy"/>
    <dgm:cxn modelId="{03E8C69C-8CBB-9443-8231-4EEA16EE22FA}" type="presParOf" srcId="{3013142F-A3C7-F746-853E-2CA8B540A8DE}" destId="{B764B132-0961-414E-B6FA-FB0C6C1C6CED}" srcOrd="0" destOrd="0" presId="urn:microsoft.com/office/officeart/2008/layout/HorizontalMultiLevelHierarchy"/>
    <dgm:cxn modelId="{1745AE3B-6A09-C245-9E65-CC084B53A68A}" type="presParOf" srcId="{B764B132-0961-414E-B6FA-FB0C6C1C6CED}" destId="{7111AE39-B455-7C4D-91F4-9E37E3822D07}" srcOrd="0" destOrd="0" presId="urn:microsoft.com/office/officeart/2008/layout/HorizontalMultiLevelHierarchy"/>
    <dgm:cxn modelId="{114D92AB-090C-514D-8999-A7105E0B2F9C}" type="presParOf" srcId="{B764B132-0961-414E-B6FA-FB0C6C1C6CED}" destId="{551EC4E6-AE1D-DD43-B7C4-D7EFBEA2E636}" srcOrd="1" destOrd="0" presId="urn:microsoft.com/office/officeart/2008/layout/HorizontalMultiLevelHierarchy"/>
    <dgm:cxn modelId="{0A3744F4-F1D3-A049-A733-DFBAAF083CDC}" type="presParOf" srcId="{551EC4E6-AE1D-DD43-B7C4-D7EFBEA2E636}" destId="{082A771F-69AF-7C4C-86CB-DF1CD8CB6581}" srcOrd="0" destOrd="0" presId="urn:microsoft.com/office/officeart/2008/layout/HorizontalMultiLevelHierarchy"/>
    <dgm:cxn modelId="{3B69042D-09D9-D947-A00F-052B9B965A75}" type="presParOf" srcId="{082A771F-69AF-7C4C-86CB-DF1CD8CB6581}" destId="{F726EDD3-E670-9B47-8786-4F599884289D}" srcOrd="0" destOrd="0" presId="urn:microsoft.com/office/officeart/2008/layout/HorizontalMultiLevelHierarchy"/>
    <dgm:cxn modelId="{C9CD7FD5-5E1B-A548-80CD-0A82C0715225}" type="presParOf" srcId="{551EC4E6-AE1D-DD43-B7C4-D7EFBEA2E636}" destId="{7B40AE63-0EA3-0747-BCE5-5F3AB0355BF2}" srcOrd="1" destOrd="0" presId="urn:microsoft.com/office/officeart/2008/layout/HorizontalMultiLevelHierarchy"/>
    <dgm:cxn modelId="{BC115939-928B-E240-84AA-FCFD27271790}" type="presParOf" srcId="{7B40AE63-0EA3-0747-BCE5-5F3AB0355BF2}" destId="{C852AF5D-E3CA-F844-B775-08DD6E6FB940}" srcOrd="0" destOrd="0" presId="urn:microsoft.com/office/officeart/2008/layout/HorizontalMultiLevelHierarchy"/>
    <dgm:cxn modelId="{92925BF5-A64C-1E40-A2C4-EFF243EF803B}" type="presParOf" srcId="{7B40AE63-0EA3-0747-BCE5-5F3AB0355BF2}" destId="{30463D07-8E7F-3146-97CE-76CE82648742}" srcOrd="1" destOrd="0" presId="urn:microsoft.com/office/officeart/2008/layout/HorizontalMultiLevelHierarchy"/>
    <dgm:cxn modelId="{503C2B25-652F-744A-9A33-8F764E1AB7AF}" type="presParOf" srcId="{551EC4E6-AE1D-DD43-B7C4-D7EFBEA2E636}" destId="{93180932-306E-E545-95F9-2A5635FDC9F1}" srcOrd="2" destOrd="0" presId="urn:microsoft.com/office/officeart/2008/layout/HorizontalMultiLevelHierarchy"/>
    <dgm:cxn modelId="{13421BAB-4DB6-4249-927B-E2BA9383DDBF}" type="presParOf" srcId="{93180932-306E-E545-95F9-2A5635FDC9F1}" destId="{7A2CD5A7-70D6-DE44-803D-0740544CB367}" srcOrd="0" destOrd="0" presId="urn:microsoft.com/office/officeart/2008/layout/HorizontalMultiLevelHierarchy"/>
    <dgm:cxn modelId="{3C9E6289-13EC-7A4C-882E-27665F06BA2D}" type="presParOf" srcId="{551EC4E6-AE1D-DD43-B7C4-D7EFBEA2E636}" destId="{A0C9905E-6DBF-7645-94A7-C4BCDADC46B9}" srcOrd="3" destOrd="0" presId="urn:microsoft.com/office/officeart/2008/layout/HorizontalMultiLevelHierarchy"/>
    <dgm:cxn modelId="{E3DA5321-19F1-E142-8C1E-0A96D9703D14}" type="presParOf" srcId="{A0C9905E-6DBF-7645-94A7-C4BCDADC46B9}" destId="{D3E2E567-EC04-E743-9B8C-985408EA1058}" srcOrd="0" destOrd="0" presId="urn:microsoft.com/office/officeart/2008/layout/HorizontalMultiLevelHierarchy"/>
    <dgm:cxn modelId="{1A824410-A6DB-8048-BEAB-418326C89D8B}" type="presParOf" srcId="{A0C9905E-6DBF-7645-94A7-C4BCDADC46B9}" destId="{1488A531-D252-B440-B1DA-4363F37F8970}" srcOrd="1" destOrd="0" presId="urn:microsoft.com/office/officeart/2008/layout/HorizontalMultiLevelHierarchy"/>
    <dgm:cxn modelId="{9FB07262-3D82-304F-BF26-33CD4F58B814}" type="presParOf" srcId="{551EC4E6-AE1D-DD43-B7C4-D7EFBEA2E636}" destId="{1F2800E8-CF94-FD43-8D0E-7E4B278315B1}" srcOrd="4" destOrd="0" presId="urn:microsoft.com/office/officeart/2008/layout/HorizontalMultiLevelHierarchy"/>
    <dgm:cxn modelId="{DF22ADCD-3EA1-0E41-994C-65C59E694E53}" type="presParOf" srcId="{1F2800E8-CF94-FD43-8D0E-7E4B278315B1}" destId="{938A9782-2B6B-8141-99DA-6568305E0C38}" srcOrd="0" destOrd="0" presId="urn:microsoft.com/office/officeart/2008/layout/HorizontalMultiLevelHierarchy"/>
    <dgm:cxn modelId="{BBFCAC06-19E8-154B-A9B4-A70AEF288067}" type="presParOf" srcId="{551EC4E6-AE1D-DD43-B7C4-D7EFBEA2E636}" destId="{7377E58F-198D-DE48-B3AF-2D2AF67C403D}" srcOrd="5" destOrd="0" presId="urn:microsoft.com/office/officeart/2008/layout/HorizontalMultiLevelHierarchy"/>
    <dgm:cxn modelId="{17CE8E35-7B87-F54C-87EE-6AC70422B050}" type="presParOf" srcId="{7377E58F-198D-DE48-B3AF-2D2AF67C403D}" destId="{1C998B4A-F8C8-5D49-862A-38B9C7611407}" srcOrd="0" destOrd="0" presId="urn:microsoft.com/office/officeart/2008/layout/HorizontalMultiLevelHierarchy"/>
    <dgm:cxn modelId="{589C8461-D494-9F44-B206-547FA741CADB}" type="presParOf" srcId="{7377E58F-198D-DE48-B3AF-2D2AF67C403D}" destId="{F9C8551A-E3F5-1A41-9D81-BA411262A93F}" srcOrd="1" destOrd="0" presId="urn:microsoft.com/office/officeart/2008/layout/HorizontalMultiLevelHierarchy"/>
    <dgm:cxn modelId="{8DBA988C-7D9A-DF4B-9224-F49FA0378907}" type="presParOf" srcId="{551EC4E6-AE1D-DD43-B7C4-D7EFBEA2E636}" destId="{BA8DEFCD-307F-6447-992B-91E06167C0D1}" srcOrd="6" destOrd="0" presId="urn:microsoft.com/office/officeart/2008/layout/HorizontalMultiLevelHierarchy"/>
    <dgm:cxn modelId="{4F8582D7-CF74-F549-AC44-ACEC27C33035}" type="presParOf" srcId="{BA8DEFCD-307F-6447-992B-91E06167C0D1}" destId="{F576E494-8A13-2C42-8E48-804CC8A09FCA}" srcOrd="0" destOrd="0" presId="urn:microsoft.com/office/officeart/2008/layout/HorizontalMultiLevelHierarchy"/>
    <dgm:cxn modelId="{B8318BF7-F695-C646-92AA-D7DFBAFE4491}" type="presParOf" srcId="{551EC4E6-AE1D-DD43-B7C4-D7EFBEA2E636}" destId="{535ABE2F-D370-DA4E-B964-1041079AB0E6}" srcOrd="7" destOrd="0" presId="urn:microsoft.com/office/officeart/2008/layout/HorizontalMultiLevelHierarchy"/>
    <dgm:cxn modelId="{91F9741C-06DD-8448-B562-3C390DF2F828}" type="presParOf" srcId="{535ABE2F-D370-DA4E-B964-1041079AB0E6}" destId="{658601CC-A707-B346-87A6-73338653F658}" srcOrd="0" destOrd="0" presId="urn:microsoft.com/office/officeart/2008/layout/HorizontalMultiLevelHierarchy"/>
    <dgm:cxn modelId="{938627FB-52E6-EB40-89E7-D6A840517C50}" type="presParOf" srcId="{535ABE2F-D370-DA4E-B964-1041079AB0E6}" destId="{A00C4049-CC14-0548-9B2A-242562FC1184}" srcOrd="1" destOrd="0" presId="urn:microsoft.com/office/officeart/2008/layout/HorizontalMultiLevelHierarchy"/>
    <dgm:cxn modelId="{3BF6353D-BCFD-C540-99CC-63639FDB8401}" type="presParOf" srcId="{551EC4E6-AE1D-DD43-B7C4-D7EFBEA2E636}" destId="{11A34F07-C9B9-654E-AC28-B09BCCE838A0}" srcOrd="8" destOrd="0" presId="urn:microsoft.com/office/officeart/2008/layout/HorizontalMultiLevelHierarchy"/>
    <dgm:cxn modelId="{DC4FFE4E-AD98-8545-9417-BE5094709B51}" type="presParOf" srcId="{11A34F07-C9B9-654E-AC28-B09BCCE838A0}" destId="{A12F38F1-9689-5E42-8E00-9D259E19BF50}" srcOrd="0" destOrd="0" presId="urn:microsoft.com/office/officeart/2008/layout/HorizontalMultiLevelHierarchy"/>
    <dgm:cxn modelId="{B0866D42-35AD-6446-AAC0-22B3A4D8BF21}" type="presParOf" srcId="{551EC4E6-AE1D-DD43-B7C4-D7EFBEA2E636}" destId="{9EABD7FF-490F-8B4C-B8F8-D31309A62D20}" srcOrd="9" destOrd="0" presId="urn:microsoft.com/office/officeart/2008/layout/HorizontalMultiLevelHierarchy"/>
    <dgm:cxn modelId="{C3ED6DF5-F28F-EE4E-BED0-1C28435D2B7F}" type="presParOf" srcId="{9EABD7FF-490F-8B4C-B8F8-D31309A62D20}" destId="{0CFAE03F-D9F1-1440-9A27-54A46D352C27}" srcOrd="0" destOrd="0" presId="urn:microsoft.com/office/officeart/2008/layout/HorizontalMultiLevelHierarchy"/>
    <dgm:cxn modelId="{4203F1CD-3867-FE41-89B2-AA1E3A33F40C}" type="presParOf" srcId="{9EABD7FF-490F-8B4C-B8F8-D31309A62D20}" destId="{158D506F-A227-CE44-8F2A-C0F86991131B}" srcOrd="1" destOrd="0" presId="urn:microsoft.com/office/officeart/2008/layout/HorizontalMultiLevelHierarchy"/>
    <dgm:cxn modelId="{445F25C0-42F2-334A-B46B-366545F7D199}" type="presParOf" srcId="{551EC4E6-AE1D-DD43-B7C4-D7EFBEA2E636}" destId="{AA56199D-8D59-8D4A-B9F3-7077EE056DFC}" srcOrd="10" destOrd="0" presId="urn:microsoft.com/office/officeart/2008/layout/HorizontalMultiLevelHierarchy"/>
    <dgm:cxn modelId="{B8912A49-15F8-D248-85E7-50728EF1D7F6}" type="presParOf" srcId="{AA56199D-8D59-8D4A-B9F3-7077EE056DFC}" destId="{AC9C60F5-2876-DA47-AFFA-A06F236068E2}" srcOrd="0" destOrd="0" presId="urn:microsoft.com/office/officeart/2008/layout/HorizontalMultiLevelHierarchy"/>
    <dgm:cxn modelId="{67595C54-080C-044C-BE90-72343E1504E4}" type="presParOf" srcId="{551EC4E6-AE1D-DD43-B7C4-D7EFBEA2E636}" destId="{E470B30D-6EA7-7E4C-B0FB-888EA91DC523}" srcOrd="11" destOrd="0" presId="urn:microsoft.com/office/officeart/2008/layout/HorizontalMultiLevelHierarchy"/>
    <dgm:cxn modelId="{3554EEA6-F548-8F40-B4C1-EF102F9C3C4A}" type="presParOf" srcId="{E470B30D-6EA7-7E4C-B0FB-888EA91DC523}" destId="{1B90F006-CCAA-644D-A07A-EC9A4A63DA78}" srcOrd="0" destOrd="0" presId="urn:microsoft.com/office/officeart/2008/layout/HorizontalMultiLevelHierarchy"/>
    <dgm:cxn modelId="{2F80AB37-C0BF-C647-9EF4-1DE77F641FDE}"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第十二章 企业产品定价实践</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12.1</a:t>
          </a:r>
          <a:r>
            <a:rPr lang="zh-CN" altLang="en-US" sz="2000" b="0" dirty="0" smtClean="0">
              <a:solidFill>
                <a:schemeClr val="tx1"/>
              </a:solidFill>
              <a:latin typeface="Microsoft YaHei" charset="-122"/>
              <a:ea typeface="Microsoft YaHei" charset="-122"/>
              <a:cs typeface="Microsoft YaHei" charset="-122"/>
            </a:rPr>
            <a:t> 定价目标</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12.2</a:t>
          </a:r>
          <a:r>
            <a:rPr lang="zh-CN" altLang="en-US" sz="2000" b="0" dirty="0" smtClean="0">
              <a:solidFill>
                <a:schemeClr val="tx1"/>
              </a:solidFill>
              <a:latin typeface="Microsoft YaHei" charset="-122"/>
              <a:ea typeface="Microsoft YaHei" charset="-122"/>
              <a:cs typeface="Microsoft YaHei" charset="-122"/>
            </a:rPr>
            <a:t> 成本加成定价法</a:t>
          </a:r>
          <a:endParaRPr lang="zh-CN" altLang="en-US" sz="2000" b="0" dirty="0">
            <a:solidFill>
              <a:schemeClr val="tx1"/>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solidFill>
                <a:srgbClr val="C00000"/>
              </a:solidFill>
              <a:latin typeface="Microsoft YaHei" charset="-122"/>
              <a:ea typeface="Microsoft YaHei" charset="-122"/>
              <a:cs typeface="Microsoft YaHei" charset="-122"/>
            </a:rPr>
            <a:t>12.3</a:t>
          </a:r>
          <a:r>
            <a:rPr lang="zh-CN" altLang="en-US" sz="2000" b="0" dirty="0" smtClean="0">
              <a:solidFill>
                <a:srgbClr val="C00000"/>
              </a:solidFill>
              <a:latin typeface="Microsoft YaHei" charset="-122"/>
              <a:ea typeface="Microsoft YaHei" charset="-122"/>
              <a:cs typeface="Microsoft YaHei" charset="-122"/>
            </a:rPr>
            <a:t> 价格歧视</a:t>
          </a:r>
          <a:endParaRPr lang="zh-CN" altLang="en-US" sz="2000" b="0" dirty="0">
            <a:solidFill>
              <a:srgbClr val="C00000"/>
            </a:solidFill>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2000" b="0" dirty="0" smtClean="0">
              <a:latin typeface="Microsoft YaHei" charset="-122"/>
              <a:ea typeface="Microsoft YaHei" charset="-122"/>
              <a:cs typeface="Microsoft YaHei" charset="-122"/>
            </a:rPr>
            <a:t>12.6</a:t>
          </a:r>
          <a:r>
            <a:rPr lang="zh-CN" altLang="en-US" sz="2000" b="0" dirty="0" smtClean="0">
              <a:latin typeface="Microsoft YaHei" charset="-122"/>
              <a:ea typeface="Microsoft YaHei" charset="-122"/>
              <a:cs typeface="Microsoft YaHei" charset="-122"/>
            </a:rPr>
            <a:t> 其他定价法</a:t>
          </a:r>
          <a:endParaRPr lang="zh-CN" altLang="en-US" sz="20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20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20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2000" b="0" dirty="0" smtClean="0">
              <a:latin typeface="Microsoft YaHei" charset="-122"/>
              <a:ea typeface="Microsoft YaHei" charset="-122"/>
              <a:cs typeface="Microsoft YaHei" charset="-122"/>
            </a:rPr>
            <a:t>12.4</a:t>
          </a:r>
          <a:r>
            <a:rPr lang="zh-CN" altLang="en-US" sz="2000" b="0" dirty="0" smtClean="0">
              <a:latin typeface="Microsoft YaHei" charset="-122"/>
              <a:ea typeface="Microsoft YaHei" charset="-122"/>
              <a:cs typeface="Microsoft YaHei" charset="-122"/>
            </a:rPr>
            <a:t> 多种产品定价法</a:t>
          </a:r>
          <a:endParaRPr lang="zh-CN" altLang="en-US" sz="20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20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20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2000" b="0" dirty="0" smtClean="0">
              <a:latin typeface="Microsoft YaHei" charset="-122"/>
              <a:ea typeface="Microsoft YaHei" charset="-122"/>
              <a:cs typeface="Microsoft YaHei" charset="-122"/>
            </a:rPr>
            <a:t>12.5</a:t>
          </a:r>
          <a:r>
            <a:rPr lang="zh-CN" altLang="en-US" sz="2000" b="0" dirty="0" smtClean="0">
              <a:latin typeface="Microsoft YaHei" charset="-122"/>
              <a:ea typeface="Microsoft YaHei" charset="-122"/>
              <a:cs typeface="Microsoft YaHei" charset="-122"/>
            </a:rPr>
            <a:t> 转移定价</a:t>
          </a:r>
          <a:endParaRPr lang="zh-CN" altLang="en-US" sz="20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20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94895" custLinFactNeighborX="-100000"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9134" custLinFactNeighborX="60293" custLinFactNeighborY="-644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20364" custLinFactNeighborX="60293" custLinFactNeighborY="-64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9134" custLinFactNeighborX="60293" custLinFactNeighborY="-64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9134" custLinFactNeighborX="60293" custLinFactNeighborY="-6449">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9134" custLinFactNeighborX="60293" custLinFactNeighborY="-6449">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9134" custLinFactNeighborX="60293" custLinFactNeighborY="-6449">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1329328-AAF2-1640-8C1E-6E279E946CD6}" type="presOf" srcId="{BDC2CFA9-99C6-8347-9628-F8B57513FB8C}" destId="{7A2CD5A7-70D6-DE44-803D-0740544CB367}" srcOrd="1" destOrd="0" presId="urn:microsoft.com/office/officeart/2008/layout/HorizontalMultiLevelHierarchy"/>
    <dgm:cxn modelId="{3FC077A9-6E26-7441-BAF7-DC20B19577E1}" type="presOf" srcId="{D2A7088E-1D05-9D42-A59D-10A5E7F83CF9}" destId="{1B90F006-CCAA-644D-A07A-EC9A4A63DA78}" srcOrd="0" destOrd="0" presId="urn:microsoft.com/office/officeart/2008/layout/HorizontalMultiLevelHierarchy"/>
    <dgm:cxn modelId="{347556FB-286F-D847-AE7F-65B2F1702480}" type="presOf" srcId="{A73DCD64-89DF-3E4C-9543-0D417B51464E}" destId="{082A771F-69AF-7C4C-86CB-DF1CD8CB6581}" srcOrd="0" destOrd="0" presId="urn:microsoft.com/office/officeart/2008/layout/HorizontalMultiLevelHierarchy"/>
    <dgm:cxn modelId="{DC4C7296-4952-0840-B20B-FDFBF7D38510}" type="presOf" srcId="{47C3D573-2A9E-4D4B-AC0A-DDF3C911D23B}" destId="{A12F38F1-9689-5E42-8E00-9D259E19BF50}" srcOrd="1" destOrd="0" presId="urn:microsoft.com/office/officeart/2008/layout/HorizontalMultiLevelHierarchy"/>
    <dgm:cxn modelId="{AF2A9627-1432-DD40-BF62-99A01B48B51B}" type="presOf" srcId="{B7B45A6A-3224-B346-B114-13FE7727100D}" destId="{0CFAE03F-D9F1-1440-9A27-54A46D352C27}" srcOrd="0" destOrd="0" presId="urn:microsoft.com/office/officeart/2008/layout/HorizontalMultiLevelHierarchy"/>
    <dgm:cxn modelId="{04F8D065-6EA3-8141-A4A8-412A0B9DCB04}"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51236C51-0F1D-C746-8835-D1B797D5FA23}"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C4BDAD8-4CAA-2E43-93A6-707884AD27E1}" type="presOf" srcId="{B94BF05B-2FD4-3B43-A783-61203240B6BC}" destId="{AA56199D-8D59-8D4A-B9F3-7077EE056DFC}" srcOrd="0" destOrd="0" presId="urn:microsoft.com/office/officeart/2008/layout/HorizontalMultiLevelHierarchy"/>
    <dgm:cxn modelId="{FF9EBB92-962F-E14D-9362-672B7D938439}" type="presOf" srcId="{2EFE4671-8583-3540-9262-1FC578B666F4}" destId="{3013142F-A3C7-F746-853E-2CA8B540A8DE}" srcOrd="0" destOrd="0" presId="urn:microsoft.com/office/officeart/2008/layout/HorizontalMultiLevelHierarchy"/>
    <dgm:cxn modelId="{89DEB020-7B8E-0A46-A873-B0C4228ECE23}" type="presOf" srcId="{45267C76-6276-B44A-878A-9D61B556EBD7}" destId="{1F2800E8-CF94-FD43-8D0E-7E4B278315B1}" srcOrd="0" destOrd="0" presId="urn:microsoft.com/office/officeart/2008/layout/HorizontalMultiLevelHierarchy"/>
    <dgm:cxn modelId="{E67EA5A1-DB98-994D-8E65-C5228A185F18}" type="presOf" srcId="{45267C76-6276-B44A-878A-9D61B556EBD7}" destId="{938A9782-2B6B-8141-99DA-6568305E0C38}" srcOrd="1" destOrd="0" presId="urn:microsoft.com/office/officeart/2008/layout/HorizontalMultiLevelHierarchy"/>
    <dgm:cxn modelId="{AE5EE691-3D0C-EB4E-8941-6EE7E11966AF}" type="presOf" srcId="{A73DCD64-89DF-3E4C-9543-0D417B51464E}" destId="{F726EDD3-E670-9B47-8786-4F599884289D}" srcOrd="1" destOrd="0" presId="urn:microsoft.com/office/officeart/2008/layout/HorizontalMultiLevelHierarchy"/>
    <dgm:cxn modelId="{9156596B-ABC4-2048-A095-82B3E3685296}" type="presOf" srcId="{DD5BF61D-B843-C744-B9A9-3312A1287EF4}" destId="{C852AF5D-E3CA-F844-B775-08DD6E6FB940}" srcOrd="0" destOrd="0" presId="urn:microsoft.com/office/officeart/2008/layout/HorizontalMultiLevelHierarchy"/>
    <dgm:cxn modelId="{6ED8250A-5629-0E49-8737-028F7FDC9326}" type="presOf" srcId="{45A45490-5AEF-2C4A-8A41-774416F30B61}" destId="{658601CC-A707-B346-87A6-73338653F658}" srcOrd="0" destOrd="0" presId="urn:microsoft.com/office/officeart/2008/layout/HorizontalMultiLevelHierarchy"/>
    <dgm:cxn modelId="{053FE3EB-F85B-9649-97D1-50D436EB4AF1}" type="presOf" srcId="{8E22E6BE-2355-3044-A2AD-0F14E9FD033B}" destId="{BA8DEFCD-307F-6447-992B-91E06167C0D1}" srcOrd="0" destOrd="0" presId="urn:microsoft.com/office/officeart/2008/layout/HorizontalMultiLevelHierarchy"/>
    <dgm:cxn modelId="{93DAD323-B829-094F-9807-6204A1E00A2F}" type="presOf" srcId="{8E22E6BE-2355-3044-A2AD-0F14E9FD033B}" destId="{F576E494-8A13-2C42-8E48-804CC8A09FCA}" srcOrd="1" destOrd="0" presId="urn:microsoft.com/office/officeart/2008/layout/HorizontalMultiLevelHierarchy"/>
    <dgm:cxn modelId="{70E9D2DC-DF5F-EF46-8426-039567823FC5}" type="presOf" srcId="{47C3D573-2A9E-4D4B-AC0A-DDF3C911D23B}" destId="{11A34F07-C9B9-654E-AC28-B09BCCE838A0}" srcOrd="0" destOrd="0" presId="urn:microsoft.com/office/officeart/2008/layout/HorizontalMultiLevelHierarchy"/>
    <dgm:cxn modelId="{9886BC8B-ECAA-134D-A33B-632D59F22547}"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9EA62F1-70F1-CF4E-905D-6D82EAD928AD}" type="presOf" srcId="{B94BF05B-2FD4-3B43-A783-61203240B6BC}" destId="{AC9C60F5-2876-DA47-AFFA-A06F236068E2}" srcOrd="1" destOrd="0" presId="urn:microsoft.com/office/officeart/2008/layout/HorizontalMultiLevelHierarchy"/>
    <dgm:cxn modelId="{6CD8A7AA-B3EB-894F-88F7-CB4CC809AF74}"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401BEF7D-EA16-BD4C-8A93-346C7C0CF261}" srcId="{CC08C8E7-D5AB-9C4F-A78B-4A8C57EB2D22}" destId="{B7B45A6A-3224-B346-B114-13FE7727100D}" srcOrd="4" destOrd="0" parTransId="{47C3D573-2A9E-4D4B-AC0A-DDF3C911D23B}" sibTransId="{587CDE56-D0B2-7148-A709-B148FD7F8569}"/>
    <dgm:cxn modelId="{70D76216-5353-6543-9439-0D5CA51FA06F}" type="presParOf" srcId="{3013142F-A3C7-F746-853E-2CA8B540A8DE}" destId="{B764B132-0961-414E-B6FA-FB0C6C1C6CED}" srcOrd="0" destOrd="0" presId="urn:microsoft.com/office/officeart/2008/layout/HorizontalMultiLevelHierarchy"/>
    <dgm:cxn modelId="{B128EC0B-F72A-5646-B864-2680ECE362CA}" type="presParOf" srcId="{B764B132-0961-414E-B6FA-FB0C6C1C6CED}" destId="{7111AE39-B455-7C4D-91F4-9E37E3822D07}" srcOrd="0" destOrd="0" presId="urn:microsoft.com/office/officeart/2008/layout/HorizontalMultiLevelHierarchy"/>
    <dgm:cxn modelId="{C11E4C40-E396-7D4B-98C1-F0FA6A6F2527}" type="presParOf" srcId="{B764B132-0961-414E-B6FA-FB0C6C1C6CED}" destId="{551EC4E6-AE1D-DD43-B7C4-D7EFBEA2E636}" srcOrd="1" destOrd="0" presId="urn:microsoft.com/office/officeart/2008/layout/HorizontalMultiLevelHierarchy"/>
    <dgm:cxn modelId="{3C146C34-847C-064E-B73D-79DA76EB7EBF}" type="presParOf" srcId="{551EC4E6-AE1D-DD43-B7C4-D7EFBEA2E636}" destId="{082A771F-69AF-7C4C-86CB-DF1CD8CB6581}" srcOrd="0" destOrd="0" presId="urn:microsoft.com/office/officeart/2008/layout/HorizontalMultiLevelHierarchy"/>
    <dgm:cxn modelId="{7A690CEA-1087-C343-91C7-4DE857ADA798}" type="presParOf" srcId="{082A771F-69AF-7C4C-86CB-DF1CD8CB6581}" destId="{F726EDD3-E670-9B47-8786-4F599884289D}" srcOrd="0" destOrd="0" presId="urn:microsoft.com/office/officeart/2008/layout/HorizontalMultiLevelHierarchy"/>
    <dgm:cxn modelId="{B6D43E82-75CA-E34E-8CEB-2691D2A0251A}" type="presParOf" srcId="{551EC4E6-AE1D-DD43-B7C4-D7EFBEA2E636}" destId="{7B40AE63-0EA3-0747-BCE5-5F3AB0355BF2}" srcOrd="1" destOrd="0" presId="urn:microsoft.com/office/officeart/2008/layout/HorizontalMultiLevelHierarchy"/>
    <dgm:cxn modelId="{489EB305-E5E4-1A43-ABCF-A2C69B8A1C98}" type="presParOf" srcId="{7B40AE63-0EA3-0747-BCE5-5F3AB0355BF2}" destId="{C852AF5D-E3CA-F844-B775-08DD6E6FB940}" srcOrd="0" destOrd="0" presId="urn:microsoft.com/office/officeart/2008/layout/HorizontalMultiLevelHierarchy"/>
    <dgm:cxn modelId="{D120AB61-B09C-4947-BC95-86F00CE72C07}" type="presParOf" srcId="{7B40AE63-0EA3-0747-BCE5-5F3AB0355BF2}" destId="{30463D07-8E7F-3146-97CE-76CE82648742}" srcOrd="1" destOrd="0" presId="urn:microsoft.com/office/officeart/2008/layout/HorizontalMultiLevelHierarchy"/>
    <dgm:cxn modelId="{D6CCF9EE-BAEF-A34A-993F-AB53B459246E}" type="presParOf" srcId="{551EC4E6-AE1D-DD43-B7C4-D7EFBEA2E636}" destId="{93180932-306E-E545-95F9-2A5635FDC9F1}" srcOrd="2" destOrd="0" presId="urn:microsoft.com/office/officeart/2008/layout/HorizontalMultiLevelHierarchy"/>
    <dgm:cxn modelId="{7871D7BE-1038-7F41-94C3-78EC8FFF95E6}" type="presParOf" srcId="{93180932-306E-E545-95F9-2A5635FDC9F1}" destId="{7A2CD5A7-70D6-DE44-803D-0740544CB367}" srcOrd="0" destOrd="0" presId="urn:microsoft.com/office/officeart/2008/layout/HorizontalMultiLevelHierarchy"/>
    <dgm:cxn modelId="{1178FA5B-535F-A04A-A9D7-D7F994EBE228}" type="presParOf" srcId="{551EC4E6-AE1D-DD43-B7C4-D7EFBEA2E636}" destId="{A0C9905E-6DBF-7645-94A7-C4BCDADC46B9}" srcOrd="3" destOrd="0" presId="urn:microsoft.com/office/officeart/2008/layout/HorizontalMultiLevelHierarchy"/>
    <dgm:cxn modelId="{3A60A545-CAC2-D548-97AD-C5BACCA410EF}" type="presParOf" srcId="{A0C9905E-6DBF-7645-94A7-C4BCDADC46B9}" destId="{D3E2E567-EC04-E743-9B8C-985408EA1058}" srcOrd="0" destOrd="0" presId="urn:microsoft.com/office/officeart/2008/layout/HorizontalMultiLevelHierarchy"/>
    <dgm:cxn modelId="{72DE2BB9-B53D-4A4A-9C74-A261DFE0D211}" type="presParOf" srcId="{A0C9905E-6DBF-7645-94A7-C4BCDADC46B9}" destId="{1488A531-D252-B440-B1DA-4363F37F8970}" srcOrd="1" destOrd="0" presId="urn:microsoft.com/office/officeart/2008/layout/HorizontalMultiLevelHierarchy"/>
    <dgm:cxn modelId="{DF5F36D8-CB58-B74E-BC96-89BBA1C16725}" type="presParOf" srcId="{551EC4E6-AE1D-DD43-B7C4-D7EFBEA2E636}" destId="{1F2800E8-CF94-FD43-8D0E-7E4B278315B1}" srcOrd="4" destOrd="0" presId="urn:microsoft.com/office/officeart/2008/layout/HorizontalMultiLevelHierarchy"/>
    <dgm:cxn modelId="{0AA2DA5D-C57E-2146-9DD7-DDF42A5E9F8C}" type="presParOf" srcId="{1F2800E8-CF94-FD43-8D0E-7E4B278315B1}" destId="{938A9782-2B6B-8141-99DA-6568305E0C38}" srcOrd="0" destOrd="0" presId="urn:microsoft.com/office/officeart/2008/layout/HorizontalMultiLevelHierarchy"/>
    <dgm:cxn modelId="{D1898B1A-A3C2-184D-9D2E-09F7DBBC26D0}" type="presParOf" srcId="{551EC4E6-AE1D-DD43-B7C4-D7EFBEA2E636}" destId="{7377E58F-198D-DE48-B3AF-2D2AF67C403D}" srcOrd="5" destOrd="0" presId="urn:microsoft.com/office/officeart/2008/layout/HorizontalMultiLevelHierarchy"/>
    <dgm:cxn modelId="{8DD57D63-A9FE-EB49-AA9C-6B5C3D4AD2F9}" type="presParOf" srcId="{7377E58F-198D-DE48-B3AF-2D2AF67C403D}" destId="{1C998B4A-F8C8-5D49-862A-38B9C7611407}" srcOrd="0" destOrd="0" presId="urn:microsoft.com/office/officeart/2008/layout/HorizontalMultiLevelHierarchy"/>
    <dgm:cxn modelId="{EDA248D0-C937-7C42-A8E9-B67D115E9FF9}" type="presParOf" srcId="{7377E58F-198D-DE48-B3AF-2D2AF67C403D}" destId="{F9C8551A-E3F5-1A41-9D81-BA411262A93F}" srcOrd="1" destOrd="0" presId="urn:microsoft.com/office/officeart/2008/layout/HorizontalMultiLevelHierarchy"/>
    <dgm:cxn modelId="{2AA55D73-F47C-2D4C-A1FA-9D6898428EDE}" type="presParOf" srcId="{551EC4E6-AE1D-DD43-B7C4-D7EFBEA2E636}" destId="{BA8DEFCD-307F-6447-992B-91E06167C0D1}" srcOrd="6" destOrd="0" presId="urn:microsoft.com/office/officeart/2008/layout/HorizontalMultiLevelHierarchy"/>
    <dgm:cxn modelId="{44540A3E-DC1E-0D48-A1AC-37F85027D0B6}" type="presParOf" srcId="{BA8DEFCD-307F-6447-992B-91E06167C0D1}" destId="{F576E494-8A13-2C42-8E48-804CC8A09FCA}" srcOrd="0" destOrd="0" presId="urn:microsoft.com/office/officeart/2008/layout/HorizontalMultiLevelHierarchy"/>
    <dgm:cxn modelId="{7F05033B-70D6-8C43-B9EF-990ACAE8BA42}" type="presParOf" srcId="{551EC4E6-AE1D-DD43-B7C4-D7EFBEA2E636}" destId="{535ABE2F-D370-DA4E-B964-1041079AB0E6}" srcOrd="7" destOrd="0" presId="urn:microsoft.com/office/officeart/2008/layout/HorizontalMultiLevelHierarchy"/>
    <dgm:cxn modelId="{A9168C7A-4356-FD4E-8567-BAAF903DB692}" type="presParOf" srcId="{535ABE2F-D370-DA4E-B964-1041079AB0E6}" destId="{658601CC-A707-B346-87A6-73338653F658}" srcOrd="0" destOrd="0" presId="urn:microsoft.com/office/officeart/2008/layout/HorizontalMultiLevelHierarchy"/>
    <dgm:cxn modelId="{42B750C0-8863-9240-9679-902FA3EEFB19}" type="presParOf" srcId="{535ABE2F-D370-DA4E-B964-1041079AB0E6}" destId="{A00C4049-CC14-0548-9B2A-242562FC1184}" srcOrd="1" destOrd="0" presId="urn:microsoft.com/office/officeart/2008/layout/HorizontalMultiLevelHierarchy"/>
    <dgm:cxn modelId="{E5534F28-C1AF-BA4E-A690-C8011738EFC4}" type="presParOf" srcId="{551EC4E6-AE1D-DD43-B7C4-D7EFBEA2E636}" destId="{11A34F07-C9B9-654E-AC28-B09BCCE838A0}" srcOrd="8" destOrd="0" presId="urn:microsoft.com/office/officeart/2008/layout/HorizontalMultiLevelHierarchy"/>
    <dgm:cxn modelId="{182DC47D-9FE0-004B-996D-6D1AEB33A2D0}" type="presParOf" srcId="{11A34F07-C9B9-654E-AC28-B09BCCE838A0}" destId="{A12F38F1-9689-5E42-8E00-9D259E19BF50}" srcOrd="0" destOrd="0" presId="urn:microsoft.com/office/officeart/2008/layout/HorizontalMultiLevelHierarchy"/>
    <dgm:cxn modelId="{620EC213-7C06-C84B-B56A-B84799A87CBD}" type="presParOf" srcId="{551EC4E6-AE1D-DD43-B7C4-D7EFBEA2E636}" destId="{9EABD7FF-490F-8B4C-B8F8-D31309A62D20}" srcOrd="9" destOrd="0" presId="urn:microsoft.com/office/officeart/2008/layout/HorizontalMultiLevelHierarchy"/>
    <dgm:cxn modelId="{3942DDBC-C3F7-CD4A-9452-1D1DBE1F0921}" type="presParOf" srcId="{9EABD7FF-490F-8B4C-B8F8-D31309A62D20}" destId="{0CFAE03F-D9F1-1440-9A27-54A46D352C27}" srcOrd="0" destOrd="0" presId="urn:microsoft.com/office/officeart/2008/layout/HorizontalMultiLevelHierarchy"/>
    <dgm:cxn modelId="{F1AEF18F-15C5-7341-8171-BE6DCEFF2828}" type="presParOf" srcId="{9EABD7FF-490F-8B4C-B8F8-D31309A62D20}" destId="{158D506F-A227-CE44-8F2A-C0F86991131B}" srcOrd="1" destOrd="0" presId="urn:microsoft.com/office/officeart/2008/layout/HorizontalMultiLevelHierarchy"/>
    <dgm:cxn modelId="{3E7BD314-F0DF-A140-82F4-3804CD18E7E1}" type="presParOf" srcId="{551EC4E6-AE1D-DD43-B7C4-D7EFBEA2E636}" destId="{AA56199D-8D59-8D4A-B9F3-7077EE056DFC}" srcOrd="10" destOrd="0" presId="urn:microsoft.com/office/officeart/2008/layout/HorizontalMultiLevelHierarchy"/>
    <dgm:cxn modelId="{99664F24-7CC7-E34D-B5BD-0E6C8561DB14}" type="presParOf" srcId="{AA56199D-8D59-8D4A-B9F3-7077EE056DFC}" destId="{AC9C60F5-2876-DA47-AFFA-A06F236068E2}" srcOrd="0" destOrd="0" presId="urn:microsoft.com/office/officeart/2008/layout/HorizontalMultiLevelHierarchy"/>
    <dgm:cxn modelId="{1E15D7E8-E078-7E4C-A52F-5595120E42A5}" type="presParOf" srcId="{551EC4E6-AE1D-DD43-B7C4-D7EFBEA2E636}" destId="{E470B30D-6EA7-7E4C-B0FB-888EA91DC523}" srcOrd="11" destOrd="0" presId="urn:microsoft.com/office/officeart/2008/layout/HorizontalMultiLevelHierarchy"/>
    <dgm:cxn modelId="{811D2577-AB7B-7D44-AA4E-B20C8388FF48}" type="presParOf" srcId="{E470B30D-6EA7-7E4C-B0FB-888EA91DC523}" destId="{1B90F006-CCAA-644D-A07A-EC9A4A63DA78}" srcOrd="0" destOrd="0" presId="urn:microsoft.com/office/officeart/2008/layout/HorizontalMultiLevelHierarchy"/>
    <dgm:cxn modelId="{1271B9DA-F824-2949-869F-3A009633FBA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0BC3B78C-C9E6-3147-A39F-E09BB9D69C2A}" type="presOf" srcId="{B94BF05B-2FD4-3B43-A783-61203240B6BC}" destId="{AC9C60F5-2876-DA47-AFFA-A06F236068E2}" srcOrd="1" destOrd="0" presId="urn:microsoft.com/office/officeart/2008/layout/HorizontalMultiLevelHierarchy"/>
    <dgm:cxn modelId="{D6627AE4-247B-B146-8A11-C31813C91A56}" type="presOf" srcId="{2EFE4671-8583-3540-9262-1FC578B666F4}" destId="{3013142F-A3C7-F746-853E-2CA8B540A8DE}"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AD1F2FD9-B362-844F-B22D-B6446AC683E0}" type="presOf" srcId="{8E22E6BE-2355-3044-A2AD-0F14E9FD033B}" destId="{F576E494-8A13-2C42-8E48-804CC8A09FCA}" srcOrd="1" destOrd="0" presId="urn:microsoft.com/office/officeart/2008/layout/HorizontalMultiLevelHierarchy"/>
    <dgm:cxn modelId="{D1C760CE-8A5E-A94B-B066-8E992C3EDCAA}"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84B8D2B-A8F5-5A4B-94FB-6AA60DA6C0E0}" type="presOf" srcId="{45A45490-5AEF-2C4A-8A41-774416F30B61}" destId="{658601CC-A707-B346-87A6-73338653F658}" srcOrd="0" destOrd="0" presId="urn:microsoft.com/office/officeart/2008/layout/HorizontalMultiLevelHierarchy"/>
    <dgm:cxn modelId="{B50DC5FF-173A-6F44-9DDF-1E8A13089021}" type="presOf" srcId="{D2A7088E-1D05-9D42-A59D-10A5E7F83CF9}" destId="{1B90F006-CCAA-644D-A07A-EC9A4A63DA78}" srcOrd="0" destOrd="0" presId="urn:microsoft.com/office/officeart/2008/layout/HorizontalMultiLevelHierarchy"/>
    <dgm:cxn modelId="{958E1BE6-AF71-984F-B90E-1FF5D5DC19E6}" type="presOf" srcId="{45267C76-6276-B44A-878A-9D61B556EBD7}" destId="{1F2800E8-CF94-FD43-8D0E-7E4B278315B1}" srcOrd="0" destOrd="0" presId="urn:microsoft.com/office/officeart/2008/layout/HorizontalMultiLevelHierarchy"/>
    <dgm:cxn modelId="{518DFE25-0292-D746-8D54-5B1F50BCBC2A}" type="presOf" srcId="{773FD5F0-F007-F148-886B-86E72F86266E}" destId="{D3E2E567-EC04-E743-9B8C-985408EA1058}" srcOrd="0" destOrd="0" presId="urn:microsoft.com/office/officeart/2008/layout/HorizontalMultiLevelHierarchy"/>
    <dgm:cxn modelId="{4445CF32-2D71-F746-A6E8-8AE5EDA09AA4}" type="presOf" srcId="{8E22E6BE-2355-3044-A2AD-0F14E9FD033B}" destId="{BA8DEFCD-307F-6447-992B-91E06167C0D1}" srcOrd="0" destOrd="0" presId="urn:microsoft.com/office/officeart/2008/layout/HorizontalMultiLevelHierarchy"/>
    <dgm:cxn modelId="{7A551951-6A57-9E48-84D0-298B40224F3C}" type="presOf" srcId="{CC08C8E7-D5AB-9C4F-A78B-4A8C57EB2D22}" destId="{7111AE39-B455-7C4D-91F4-9E37E3822D07}" srcOrd="0" destOrd="0" presId="urn:microsoft.com/office/officeart/2008/layout/HorizontalMultiLevelHierarchy"/>
    <dgm:cxn modelId="{75ED5569-007D-544A-9771-9294FF6E07B4}" type="presOf" srcId="{B94BF05B-2FD4-3B43-A783-61203240B6BC}" destId="{AA56199D-8D59-8D4A-B9F3-7077EE056DFC}" srcOrd="0" destOrd="0" presId="urn:microsoft.com/office/officeart/2008/layout/HorizontalMultiLevelHierarchy"/>
    <dgm:cxn modelId="{FC7FE577-0834-914E-9313-9F8865042121}" type="presOf" srcId="{47C3D573-2A9E-4D4B-AC0A-DDF3C911D23B}" destId="{11A34F07-C9B9-654E-AC28-B09BCCE838A0}" srcOrd="0" destOrd="0" presId="urn:microsoft.com/office/officeart/2008/layout/HorizontalMultiLevelHierarchy"/>
    <dgm:cxn modelId="{3ECF8DCA-74A4-3449-820E-070C950F3354}" type="presOf" srcId="{B7B45A6A-3224-B346-B114-13FE7727100D}" destId="{0CFAE03F-D9F1-1440-9A27-54A46D352C27}" srcOrd="0" destOrd="0" presId="urn:microsoft.com/office/officeart/2008/layout/HorizontalMultiLevelHierarchy"/>
    <dgm:cxn modelId="{E3246879-301C-2449-B634-D3424E6AB90B}" type="presOf" srcId="{45267C76-6276-B44A-878A-9D61B556EBD7}" destId="{938A9782-2B6B-8141-99DA-6568305E0C38}" srcOrd="1" destOrd="0" presId="urn:microsoft.com/office/officeart/2008/layout/HorizontalMultiLevelHierarchy"/>
    <dgm:cxn modelId="{16F38EB1-AFC4-DB46-8073-064F618D0BC7}" type="presOf" srcId="{47C3D573-2A9E-4D4B-AC0A-DDF3C911D23B}" destId="{A12F38F1-9689-5E42-8E00-9D259E19BF50}"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7AD1DF1-232D-EA48-B264-BD293CF9AA4F}" type="presOf" srcId="{A73DCD64-89DF-3E4C-9543-0D417B51464E}" destId="{082A771F-69AF-7C4C-86CB-DF1CD8CB6581}" srcOrd="0" destOrd="0" presId="urn:microsoft.com/office/officeart/2008/layout/HorizontalMultiLevelHierarchy"/>
    <dgm:cxn modelId="{CC46ADAE-83CF-7746-8F51-449FE585546E}" type="presOf" srcId="{A73DCD64-89DF-3E4C-9543-0D417B51464E}" destId="{F726EDD3-E670-9B47-8786-4F599884289D}" srcOrd="1" destOrd="0" presId="urn:microsoft.com/office/officeart/2008/layout/HorizontalMultiLevelHierarchy"/>
    <dgm:cxn modelId="{BBD9D9B0-08E7-3547-843A-B6D2FCDDB6E7}" type="presOf" srcId="{BDC2CFA9-99C6-8347-9628-F8B57513FB8C}" destId="{93180932-306E-E545-95F9-2A5635FDC9F1}" srcOrd="0" destOrd="0" presId="urn:microsoft.com/office/officeart/2008/layout/HorizontalMultiLevelHierarchy"/>
    <dgm:cxn modelId="{019877FD-F452-CD44-8081-842EA91E88BE}" type="presOf" srcId="{BDC2CFA9-99C6-8347-9628-F8B57513FB8C}" destId="{7A2CD5A7-70D6-DE44-803D-0740544CB367}"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EC88A94C-1277-8C40-B5E8-BE9D02E455B2}" type="presOf" srcId="{9BA062DA-6B7A-FC4F-B1BB-7CC4C74C72CE}" destId="{1C998B4A-F8C8-5D49-862A-38B9C7611407}" srcOrd="0" destOrd="0" presId="urn:microsoft.com/office/officeart/2008/layout/HorizontalMultiLevelHierarchy"/>
    <dgm:cxn modelId="{C8B39AB6-0E38-3D4C-ACFE-A45D6058627B}" type="presParOf" srcId="{3013142F-A3C7-F746-853E-2CA8B540A8DE}" destId="{B764B132-0961-414E-B6FA-FB0C6C1C6CED}" srcOrd="0" destOrd="0" presId="urn:microsoft.com/office/officeart/2008/layout/HorizontalMultiLevelHierarchy"/>
    <dgm:cxn modelId="{E2E20606-511D-FA41-B162-C1ED122A8616}" type="presParOf" srcId="{B764B132-0961-414E-B6FA-FB0C6C1C6CED}" destId="{7111AE39-B455-7C4D-91F4-9E37E3822D07}" srcOrd="0" destOrd="0" presId="urn:microsoft.com/office/officeart/2008/layout/HorizontalMultiLevelHierarchy"/>
    <dgm:cxn modelId="{709CAEA4-033C-F04B-A981-0D7813213A60}" type="presParOf" srcId="{B764B132-0961-414E-B6FA-FB0C6C1C6CED}" destId="{551EC4E6-AE1D-DD43-B7C4-D7EFBEA2E636}" srcOrd="1" destOrd="0" presId="urn:microsoft.com/office/officeart/2008/layout/HorizontalMultiLevelHierarchy"/>
    <dgm:cxn modelId="{473B319B-04CC-3F49-B6E7-8464F2EFA264}" type="presParOf" srcId="{551EC4E6-AE1D-DD43-B7C4-D7EFBEA2E636}" destId="{082A771F-69AF-7C4C-86CB-DF1CD8CB6581}" srcOrd="0" destOrd="0" presId="urn:microsoft.com/office/officeart/2008/layout/HorizontalMultiLevelHierarchy"/>
    <dgm:cxn modelId="{25965F58-0AB2-874E-A9B2-9C7194ADEB12}" type="presParOf" srcId="{082A771F-69AF-7C4C-86CB-DF1CD8CB6581}" destId="{F726EDD3-E670-9B47-8786-4F599884289D}" srcOrd="0" destOrd="0" presId="urn:microsoft.com/office/officeart/2008/layout/HorizontalMultiLevelHierarchy"/>
    <dgm:cxn modelId="{889EF689-1495-1F4A-ADB5-D299A0470103}" type="presParOf" srcId="{551EC4E6-AE1D-DD43-B7C4-D7EFBEA2E636}" destId="{7B40AE63-0EA3-0747-BCE5-5F3AB0355BF2}" srcOrd="1" destOrd="0" presId="urn:microsoft.com/office/officeart/2008/layout/HorizontalMultiLevelHierarchy"/>
    <dgm:cxn modelId="{63052CB9-B9AA-D546-ABF2-10BBDCD70207}" type="presParOf" srcId="{7B40AE63-0EA3-0747-BCE5-5F3AB0355BF2}" destId="{C852AF5D-E3CA-F844-B775-08DD6E6FB940}" srcOrd="0" destOrd="0" presId="urn:microsoft.com/office/officeart/2008/layout/HorizontalMultiLevelHierarchy"/>
    <dgm:cxn modelId="{BBF19BF9-EED6-8F4E-ACFB-8FA7BDFC4D58}" type="presParOf" srcId="{7B40AE63-0EA3-0747-BCE5-5F3AB0355BF2}" destId="{30463D07-8E7F-3146-97CE-76CE82648742}" srcOrd="1" destOrd="0" presId="urn:microsoft.com/office/officeart/2008/layout/HorizontalMultiLevelHierarchy"/>
    <dgm:cxn modelId="{1C43D411-AE75-1947-83A8-826CBF94F55A}" type="presParOf" srcId="{551EC4E6-AE1D-DD43-B7C4-D7EFBEA2E636}" destId="{93180932-306E-E545-95F9-2A5635FDC9F1}" srcOrd="2" destOrd="0" presId="urn:microsoft.com/office/officeart/2008/layout/HorizontalMultiLevelHierarchy"/>
    <dgm:cxn modelId="{1369C287-D5BD-6547-8912-B2CFFDF3524E}" type="presParOf" srcId="{93180932-306E-E545-95F9-2A5635FDC9F1}" destId="{7A2CD5A7-70D6-DE44-803D-0740544CB367}" srcOrd="0" destOrd="0" presId="urn:microsoft.com/office/officeart/2008/layout/HorizontalMultiLevelHierarchy"/>
    <dgm:cxn modelId="{331A4371-DFDF-5744-ADA3-96F817E47965}" type="presParOf" srcId="{551EC4E6-AE1D-DD43-B7C4-D7EFBEA2E636}" destId="{A0C9905E-6DBF-7645-94A7-C4BCDADC46B9}" srcOrd="3" destOrd="0" presId="urn:microsoft.com/office/officeart/2008/layout/HorizontalMultiLevelHierarchy"/>
    <dgm:cxn modelId="{C3DED76B-ADD3-AA46-A1C2-C3475FF500D0}" type="presParOf" srcId="{A0C9905E-6DBF-7645-94A7-C4BCDADC46B9}" destId="{D3E2E567-EC04-E743-9B8C-985408EA1058}" srcOrd="0" destOrd="0" presId="urn:microsoft.com/office/officeart/2008/layout/HorizontalMultiLevelHierarchy"/>
    <dgm:cxn modelId="{FA8B6B51-725D-4E42-B676-C9E97623C0ED}" type="presParOf" srcId="{A0C9905E-6DBF-7645-94A7-C4BCDADC46B9}" destId="{1488A531-D252-B440-B1DA-4363F37F8970}" srcOrd="1" destOrd="0" presId="urn:microsoft.com/office/officeart/2008/layout/HorizontalMultiLevelHierarchy"/>
    <dgm:cxn modelId="{215535AD-B4FF-404C-A2AE-7A5F5CB5B8C5}" type="presParOf" srcId="{551EC4E6-AE1D-DD43-B7C4-D7EFBEA2E636}" destId="{1F2800E8-CF94-FD43-8D0E-7E4B278315B1}" srcOrd="4" destOrd="0" presId="urn:microsoft.com/office/officeart/2008/layout/HorizontalMultiLevelHierarchy"/>
    <dgm:cxn modelId="{4456E4A7-0252-9048-A1CC-B061264256CA}" type="presParOf" srcId="{1F2800E8-CF94-FD43-8D0E-7E4B278315B1}" destId="{938A9782-2B6B-8141-99DA-6568305E0C38}" srcOrd="0" destOrd="0" presId="urn:microsoft.com/office/officeart/2008/layout/HorizontalMultiLevelHierarchy"/>
    <dgm:cxn modelId="{BF3982F7-9F6D-BB45-84CF-F831C93367E1}" type="presParOf" srcId="{551EC4E6-AE1D-DD43-B7C4-D7EFBEA2E636}" destId="{7377E58F-198D-DE48-B3AF-2D2AF67C403D}" srcOrd="5" destOrd="0" presId="urn:microsoft.com/office/officeart/2008/layout/HorizontalMultiLevelHierarchy"/>
    <dgm:cxn modelId="{395BE43C-B322-F64E-84C7-E5A75FD03457}" type="presParOf" srcId="{7377E58F-198D-DE48-B3AF-2D2AF67C403D}" destId="{1C998B4A-F8C8-5D49-862A-38B9C7611407}" srcOrd="0" destOrd="0" presId="urn:microsoft.com/office/officeart/2008/layout/HorizontalMultiLevelHierarchy"/>
    <dgm:cxn modelId="{7BB02B3C-861B-A641-B106-2143D53358FB}" type="presParOf" srcId="{7377E58F-198D-DE48-B3AF-2D2AF67C403D}" destId="{F9C8551A-E3F5-1A41-9D81-BA411262A93F}" srcOrd="1" destOrd="0" presId="urn:microsoft.com/office/officeart/2008/layout/HorizontalMultiLevelHierarchy"/>
    <dgm:cxn modelId="{EF5B854F-33AB-5F4C-809D-C7F8FE1784D9}" type="presParOf" srcId="{551EC4E6-AE1D-DD43-B7C4-D7EFBEA2E636}" destId="{BA8DEFCD-307F-6447-992B-91E06167C0D1}" srcOrd="6" destOrd="0" presId="urn:microsoft.com/office/officeart/2008/layout/HorizontalMultiLevelHierarchy"/>
    <dgm:cxn modelId="{77ED7B22-10C8-8446-9C81-0DBFC48835DE}" type="presParOf" srcId="{BA8DEFCD-307F-6447-992B-91E06167C0D1}" destId="{F576E494-8A13-2C42-8E48-804CC8A09FCA}" srcOrd="0" destOrd="0" presId="urn:microsoft.com/office/officeart/2008/layout/HorizontalMultiLevelHierarchy"/>
    <dgm:cxn modelId="{5CCF7EAB-75E1-6640-91A9-9ED2A02886C4}" type="presParOf" srcId="{551EC4E6-AE1D-DD43-B7C4-D7EFBEA2E636}" destId="{535ABE2F-D370-DA4E-B964-1041079AB0E6}" srcOrd="7" destOrd="0" presId="urn:microsoft.com/office/officeart/2008/layout/HorizontalMultiLevelHierarchy"/>
    <dgm:cxn modelId="{505E56FD-D5ED-D741-BE14-6D9DADF356FB}" type="presParOf" srcId="{535ABE2F-D370-DA4E-B964-1041079AB0E6}" destId="{658601CC-A707-B346-87A6-73338653F658}" srcOrd="0" destOrd="0" presId="urn:microsoft.com/office/officeart/2008/layout/HorizontalMultiLevelHierarchy"/>
    <dgm:cxn modelId="{66CD953C-3A50-8141-B1E1-B2EE6122A907}" type="presParOf" srcId="{535ABE2F-D370-DA4E-B964-1041079AB0E6}" destId="{A00C4049-CC14-0548-9B2A-242562FC1184}" srcOrd="1" destOrd="0" presId="urn:microsoft.com/office/officeart/2008/layout/HorizontalMultiLevelHierarchy"/>
    <dgm:cxn modelId="{9A108B91-893F-0F4B-A8BC-0FAB85732A33}" type="presParOf" srcId="{551EC4E6-AE1D-DD43-B7C4-D7EFBEA2E636}" destId="{11A34F07-C9B9-654E-AC28-B09BCCE838A0}" srcOrd="8" destOrd="0" presId="urn:microsoft.com/office/officeart/2008/layout/HorizontalMultiLevelHierarchy"/>
    <dgm:cxn modelId="{2E9F52D7-FB74-F74C-8FB8-1F386457B9DA}" type="presParOf" srcId="{11A34F07-C9B9-654E-AC28-B09BCCE838A0}" destId="{A12F38F1-9689-5E42-8E00-9D259E19BF50}" srcOrd="0" destOrd="0" presId="urn:microsoft.com/office/officeart/2008/layout/HorizontalMultiLevelHierarchy"/>
    <dgm:cxn modelId="{F8B91CD7-CA27-E045-BC6D-4FF26122CC44}" type="presParOf" srcId="{551EC4E6-AE1D-DD43-B7C4-D7EFBEA2E636}" destId="{9EABD7FF-490F-8B4C-B8F8-D31309A62D20}" srcOrd="9" destOrd="0" presId="urn:microsoft.com/office/officeart/2008/layout/HorizontalMultiLevelHierarchy"/>
    <dgm:cxn modelId="{E8888E48-20F7-3043-9366-3EFA57D9BD23}" type="presParOf" srcId="{9EABD7FF-490F-8B4C-B8F8-D31309A62D20}" destId="{0CFAE03F-D9F1-1440-9A27-54A46D352C27}" srcOrd="0" destOrd="0" presId="urn:microsoft.com/office/officeart/2008/layout/HorizontalMultiLevelHierarchy"/>
    <dgm:cxn modelId="{D427C564-8A3D-D546-94DA-7E98369B3869}" type="presParOf" srcId="{9EABD7FF-490F-8B4C-B8F8-D31309A62D20}" destId="{158D506F-A227-CE44-8F2A-C0F86991131B}" srcOrd="1" destOrd="0" presId="urn:microsoft.com/office/officeart/2008/layout/HorizontalMultiLevelHierarchy"/>
    <dgm:cxn modelId="{8688E89D-AA5D-184E-8195-8EE876E029FD}" type="presParOf" srcId="{551EC4E6-AE1D-DD43-B7C4-D7EFBEA2E636}" destId="{AA56199D-8D59-8D4A-B9F3-7077EE056DFC}" srcOrd="10" destOrd="0" presId="urn:microsoft.com/office/officeart/2008/layout/HorizontalMultiLevelHierarchy"/>
    <dgm:cxn modelId="{7F1FC06B-DF31-494E-9DCF-18122CAF727A}" type="presParOf" srcId="{AA56199D-8D59-8D4A-B9F3-7077EE056DFC}" destId="{AC9C60F5-2876-DA47-AFFA-A06F236068E2}" srcOrd="0" destOrd="0" presId="urn:microsoft.com/office/officeart/2008/layout/HorizontalMultiLevelHierarchy"/>
    <dgm:cxn modelId="{33F70003-D94F-FC48-9D65-5DFC442A662A}" type="presParOf" srcId="{551EC4E6-AE1D-DD43-B7C4-D7EFBEA2E636}" destId="{E470B30D-6EA7-7E4C-B0FB-888EA91DC523}" srcOrd="11" destOrd="0" presId="urn:microsoft.com/office/officeart/2008/layout/HorizontalMultiLevelHierarchy"/>
    <dgm:cxn modelId="{BAEB2076-5440-3E45-BF06-3CBAAB7392D3}" type="presParOf" srcId="{E470B30D-6EA7-7E4C-B0FB-888EA91DC523}" destId="{1B90F006-CCAA-644D-A07A-EC9A4A63DA78}" srcOrd="0" destOrd="0" presId="urn:microsoft.com/office/officeart/2008/layout/HorizontalMultiLevelHierarchy"/>
    <dgm:cxn modelId="{7D2CC652-C4AC-7245-94ED-895161F04C55}"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131BAC88-AD37-0341-9342-21CE306B9404}" type="presOf" srcId="{47C3D573-2A9E-4D4B-AC0A-DDF3C911D23B}" destId="{A12F38F1-9689-5E42-8E00-9D259E19BF50}"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876C6FE1-D43F-734F-9309-6547B4A6D004}" type="presOf" srcId="{B94BF05B-2FD4-3B43-A783-61203240B6BC}" destId="{AC9C60F5-2876-DA47-AFFA-A06F236068E2}" srcOrd="1" destOrd="0" presId="urn:microsoft.com/office/officeart/2008/layout/HorizontalMultiLevelHierarchy"/>
    <dgm:cxn modelId="{C1D2502F-278C-1E4E-ACA3-9650E1ADB16E}" type="presOf" srcId="{45A45490-5AEF-2C4A-8A41-774416F30B61}" destId="{658601CC-A707-B346-87A6-73338653F658}" srcOrd="0" destOrd="0" presId="urn:microsoft.com/office/officeart/2008/layout/HorizontalMultiLevelHierarchy"/>
    <dgm:cxn modelId="{EFDB4EF6-B736-AC4E-A920-D375037C1E71}" type="presOf" srcId="{773FD5F0-F007-F148-886B-86E72F86266E}" destId="{D3E2E567-EC04-E743-9B8C-985408EA1058}" srcOrd="0" destOrd="0" presId="urn:microsoft.com/office/officeart/2008/layout/HorizontalMultiLevelHierarchy"/>
    <dgm:cxn modelId="{505BFD41-F77D-4949-ABA3-5C7EAAA582BC}" type="presOf" srcId="{B94BF05B-2FD4-3B43-A783-61203240B6BC}" destId="{AA56199D-8D59-8D4A-B9F3-7077EE056DFC}"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EA012D8-AF43-9A42-A7CE-8FB64182D9C8}" type="presOf" srcId="{DD5BF61D-B843-C744-B9A9-3312A1287EF4}" destId="{C852AF5D-E3CA-F844-B775-08DD6E6FB940}" srcOrd="0" destOrd="0" presId="urn:microsoft.com/office/officeart/2008/layout/HorizontalMultiLevelHierarchy"/>
    <dgm:cxn modelId="{689B0AA8-1F8C-8A4C-B97B-5965429E4137}"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52B7752-6653-B84A-9A9F-40BFA9A19BC8}" type="presOf" srcId="{D2A7088E-1D05-9D42-A59D-10A5E7F83CF9}" destId="{1B90F006-CCAA-644D-A07A-EC9A4A63DA78}" srcOrd="0" destOrd="0" presId="urn:microsoft.com/office/officeart/2008/layout/HorizontalMultiLevelHierarchy"/>
    <dgm:cxn modelId="{E9F05304-FA16-424C-A6AC-2222D9556232}" type="presOf" srcId="{2EFE4671-8583-3540-9262-1FC578B666F4}" destId="{3013142F-A3C7-F746-853E-2CA8B540A8DE}" srcOrd="0" destOrd="0" presId="urn:microsoft.com/office/officeart/2008/layout/HorizontalMultiLevelHierarchy"/>
    <dgm:cxn modelId="{397FEF8D-12FE-594D-BBBC-66BDA09DFABC}" type="presOf" srcId="{45267C76-6276-B44A-878A-9D61B556EBD7}" destId="{1F2800E8-CF94-FD43-8D0E-7E4B278315B1}" srcOrd="0" destOrd="0" presId="urn:microsoft.com/office/officeart/2008/layout/HorizontalMultiLevelHierarchy"/>
    <dgm:cxn modelId="{344BD768-486A-D744-B07D-DCA7EEAD9444}" type="presOf" srcId="{A73DCD64-89DF-3E4C-9543-0D417B51464E}" destId="{082A771F-69AF-7C4C-86CB-DF1CD8CB6581}" srcOrd="0" destOrd="0" presId="urn:microsoft.com/office/officeart/2008/layout/HorizontalMultiLevelHierarchy"/>
    <dgm:cxn modelId="{42C6BF2B-23E1-9643-8D0A-1FCEFAAD4CEC}" type="presOf" srcId="{BDC2CFA9-99C6-8347-9628-F8B57513FB8C}" destId="{7A2CD5A7-70D6-DE44-803D-0740544CB367}"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D6FF61F4-2E70-2445-B362-FDF5936BBC6B}" srcId="{CC08C8E7-D5AB-9C4F-A78B-4A8C57EB2D22}" destId="{773FD5F0-F007-F148-886B-86E72F86266E}" srcOrd="1" destOrd="0" parTransId="{BDC2CFA9-99C6-8347-9628-F8B57513FB8C}" sibTransId="{9458031D-FD27-D841-9D56-100BE85B229D}"/>
    <dgm:cxn modelId="{5577080A-A83C-3644-9AA7-26C8E59A30FB}" type="presOf" srcId="{47C3D573-2A9E-4D4B-AC0A-DDF3C911D23B}" destId="{11A34F07-C9B9-654E-AC28-B09BCCE838A0}" srcOrd="0" destOrd="0" presId="urn:microsoft.com/office/officeart/2008/layout/HorizontalMultiLevelHierarchy"/>
    <dgm:cxn modelId="{1459E2B3-3CBD-A442-87A8-79C279A14855}" type="presOf" srcId="{8E22E6BE-2355-3044-A2AD-0F14E9FD033B}" destId="{BA8DEFCD-307F-6447-992B-91E06167C0D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259ECD54-3701-7E4B-A49A-E229AC188CAC}" type="presOf" srcId="{9BA062DA-6B7A-FC4F-B1BB-7CC4C74C72CE}" destId="{1C998B4A-F8C8-5D49-862A-38B9C7611407}" srcOrd="0" destOrd="0" presId="urn:microsoft.com/office/officeart/2008/layout/HorizontalMultiLevelHierarchy"/>
    <dgm:cxn modelId="{1A59BCCA-55EF-704C-BEA6-146CEDE8C147}" type="presOf" srcId="{45267C76-6276-B44A-878A-9D61B556EBD7}" destId="{938A9782-2B6B-8141-99DA-6568305E0C38}" srcOrd="1" destOrd="0" presId="urn:microsoft.com/office/officeart/2008/layout/HorizontalMultiLevelHierarchy"/>
    <dgm:cxn modelId="{88DAE35F-6B15-944F-AB02-C1F669F87080}" type="presOf" srcId="{CC08C8E7-D5AB-9C4F-A78B-4A8C57EB2D22}" destId="{7111AE39-B455-7C4D-91F4-9E37E3822D07}" srcOrd="0" destOrd="0" presId="urn:microsoft.com/office/officeart/2008/layout/HorizontalMultiLevelHierarchy"/>
    <dgm:cxn modelId="{805D65B5-7E00-8F48-BA09-1DDD85AD348A}" type="presOf" srcId="{A73DCD64-89DF-3E4C-9543-0D417B51464E}" destId="{F726EDD3-E670-9B47-8786-4F599884289D}" srcOrd="1" destOrd="0" presId="urn:microsoft.com/office/officeart/2008/layout/HorizontalMultiLevelHierarchy"/>
    <dgm:cxn modelId="{C9DCDEE0-71ED-0347-98D9-375469B2491C}" type="presOf" srcId="{8E22E6BE-2355-3044-A2AD-0F14E9FD033B}" destId="{F576E494-8A13-2C42-8E48-804CC8A09FCA}" srcOrd="1" destOrd="0" presId="urn:microsoft.com/office/officeart/2008/layout/HorizontalMultiLevelHierarchy"/>
    <dgm:cxn modelId="{FE43CFF0-6F42-4146-82DE-81E370FD8280}" type="presOf" srcId="{B7B45A6A-3224-B346-B114-13FE7727100D}" destId="{0CFAE03F-D9F1-1440-9A27-54A46D352C27}" srcOrd="0" destOrd="0" presId="urn:microsoft.com/office/officeart/2008/layout/HorizontalMultiLevelHierarchy"/>
    <dgm:cxn modelId="{BD538EF4-C103-4D4B-9657-39BA4281CB26}" type="presParOf" srcId="{3013142F-A3C7-F746-853E-2CA8B540A8DE}" destId="{B764B132-0961-414E-B6FA-FB0C6C1C6CED}" srcOrd="0" destOrd="0" presId="urn:microsoft.com/office/officeart/2008/layout/HorizontalMultiLevelHierarchy"/>
    <dgm:cxn modelId="{95DB82D7-29F3-D949-85EA-349D2822DAFF}" type="presParOf" srcId="{B764B132-0961-414E-B6FA-FB0C6C1C6CED}" destId="{7111AE39-B455-7C4D-91F4-9E37E3822D07}" srcOrd="0" destOrd="0" presId="urn:microsoft.com/office/officeart/2008/layout/HorizontalMultiLevelHierarchy"/>
    <dgm:cxn modelId="{EF677BC5-FC3B-5A45-97C1-0038F4F706A9}" type="presParOf" srcId="{B764B132-0961-414E-B6FA-FB0C6C1C6CED}" destId="{551EC4E6-AE1D-DD43-B7C4-D7EFBEA2E636}" srcOrd="1" destOrd="0" presId="urn:microsoft.com/office/officeart/2008/layout/HorizontalMultiLevelHierarchy"/>
    <dgm:cxn modelId="{35D79691-A1AE-CD4E-A624-7A041F03312D}" type="presParOf" srcId="{551EC4E6-AE1D-DD43-B7C4-D7EFBEA2E636}" destId="{082A771F-69AF-7C4C-86CB-DF1CD8CB6581}" srcOrd="0" destOrd="0" presId="urn:microsoft.com/office/officeart/2008/layout/HorizontalMultiLevelHierarchy"/>
    <dgm:cxn modelId="{E7026AF2-EC2B-1145-BB32-EFCE8DCCB346}" type="presParOf" srcId="{082A771F-69AF-7C4C-86CB-DF1CD8CB6581}" destId="{F726EDD3-E670-9B47-8786-4F599884289D}" srcOrd="0" destOrd="0" presId="urn:microsoft.com/office/officeart/2008/layout/HorizontalMultiLevelHierarchy"/>
    <dgm:cxn modelId="{62178681-FB52-994B-A87B-670AB605406E}" type="presParOf" srcId="{551EC4E6-AE1D-DD43-B7C4-D7EFBEA2E636}" destId="{7B40AE63-0EA3-0747-BCE5-5F3AB0355BF2}" srcOrd="1" destOrd="0" presId="urn:microsoft.com/office/officeart/2008/layout/HorizontalMultiLevelHierarchy"/>
    <dgm:cxn modelId="{8D143179-1A2A-B143-9A89-385D4F0C2D62}" type="presParOf" srcId="{7B40AE63-0EA3-0747-BCE5-5F3AB0355BF2}" destId="{C852AF5D-E3CA-F844-B775-08DD6E6FB940}" srcOrd="0" destOrd="0" presId="urn:microsoft.com/office/officeart/2008/layout/HorizontalMultiLevelHierarchy"/>
    <dgm:cxn modelId="{2DCA7D12-DC17-0147-B02E-E37CC64AFD37}" type="presParOf" srcId="{7B40AE63-0EA3-0747-BCE5-5F3AB0355BF2}" destId="{30463D07-8E7F-3146-97CE-76CE82648742}" srcOrd="1" destOrd="0" presId="urn:microsoft.com/office/officeart/2008/layout/HorizontalMultiLevelHierarchy"/>
    <dgm:cxn modelId="{FE7540C1-BB0D-9140-9E23-20A702D23918}" type="presParOf" srcId="{551EC4E6-AE1D-DD43-B7C4-D7EFBEA2E636}" destId="{93180932-306E-E545-95F9-2A5635FDC9F1}" srcOrd="2" destOrd="0" presId="urn:microsoft.com/office/officeart/2008/layout/HorizontalMultiLevelHierarchy"/>
    <dgm:cxn modelId="{63D7734E-91C3-5F4B-A7D1-9F5484F73973}" type="presParOf" srcId="{93180932-306E-E545-95F9-2A5635FDC9F1}" destId="{7A2CD5A7-70D6-DE44-803D-0740544CB367}" srcOrd="0" destOrd="0" presId="urn:microsoft.com/office/officeart/2008/layout/HorizontalMultiLevelHierarchy"/>
    <dgm:cxn modelId="{B7F64C38-EFC0-974B-97B3-D08FB43C0738}" type="presParOf" srcId="{551EC4E6-AE1D-DD43-B7C4-D7EFBEA2E636}" destId="{A0C9905E-6DBF-7645-94A7-C4BCDADC46B9}" srcOrd="3" destOrd="0" presId="urn:microsoft.com/office/officeart/2008/layout/HorizontalMultiLevelHierarchy"/>
    <dgm:cxn modelId="{29DD4285-A6E7-F645-A97E-E9D0C42D7D94}" type="presParOf" srcId="{A0C9905E-6DBF-7645-94A7-C4BCDADC46B9}" destId="{D3E2E567-EC04-E743-9B8C-985408EA1058}" srcOrd="0" destOrd="0" presId="urn:microsoft.com/office/officeart/2008/layout/HorizontalMultiLevelHierarchy"/>
    <dgm:cxn modelId="{68348AF9-52C7-5C4A-913A-5498666379AA}" type="presParOf" srcId="{A0C9905E-6DBF-7645-94A7-C4BCDADC46B9}" destId="{1488A531-D252-B440-B1DA-4363F37F8970}" srcOrd="1" destOrd="0" presId="urn:microsoft.com/office/officeart/2008/layout/HorizontalMultiLevelHierarchy"/>
    <dgm:cxn modelId="{DCD6B3EE-17C0-7C4B-97DD-8C71830F2D87}" type="presParOf" srcId="{551EC4E6-AE1D-DD43-B7C4-D7EFBEA2E636}" destId="{1F2800E8-CF94-FD43-8D0E-7E4B278315B1}" srcOrd="4" destOrd="0" presId="urn:microsoft.com/office/officeart/2008/layout/HorizontalMultiLevelHierarchy"/>
    <dgm:cxn modelId="{A2C29B52-B1FD-8E43-AE65-612EE4410976}" type="presParOf" srcId="{1F2800E8-CF94-FD43-8D0E-7E4B278315B1}" destId="{938A9782-2B6B-8141-99DA-6568305E0C38}" srcOrd="0" destOrd="0" presId="urn:microsoft.com/office/officeart/2008/layout/HorizontalMultiLevelHierarchy"/>
    <dgm:cxn modelId="{15E52DFC-1F7A-6E45-960B-F28C3CADDDBF}" type="presParOf" srcId="{551EC4E6-AE1D-DD43-B7C4-D7EFBEA2E636}" destId="{7377E58F-198D-DE48-B3AF-2D2AF67C403D}" srcOrd="5" destOrd="0" presId="urn:microsoft.com/office/officeart/2008/layout/HorizontalMultiLevelHierarchy"/>
    <dgm:cxn modelId="{1ACE5322-1C71-D645-BBDF-C80091844FB8}" type="presParOf" srcId="{7377E58F-198D-DE48-B3AF-2D2AF67C403D}" destId="{1C998B4A-F8C8-5D49-862A-38B9C7611407}" srcOrd="0" destOrd="0" presId="urn:microsoft.com/office/officeart/2008/layout/HorizontalMultiLevelHierarchy"/>
    <dgm:cxn modelId="{016CC098-A5E7-2341-BE02-15F63B39D796}" type="presParOf" srcId="{7377E58F-198D-DE48-B3AF-2D2AF67C403D}" destId="{F9C8551A-E3F5-1A41-9D81-BA411262A93F}" srcOrd="1" destOrd="0" presId="urn:microsoft.com/office/officeart/2008/layout/HorizontalMultiLevelHierarchy"/>
    <dgm:cxn modelId="{89A9EBA6-FD67-9F41-B94D-FE3F14B6D334}" type="presParOf" srcId="{551EC4E6-AE1D-DD43-B7C4-D7EFBEA2E636}" destId="{BA8DEFCD-307F-6447-992B-91E06167C0D1}" srcOrd="6" destOrd="0" presId="urn:microsoft.com/office/officeart/2008/layout/HorizontalMultiLevelHierarchy"/>
    <dgm:cxn modelId="{F71D93B2-8352-2C48-91C5-EDC41DAC8871}" type="presParOf" srcId="{BA8DEFCD-307F-6447-992B-91E06167C0D1}" destId="{F576E494-8A13-2C42-8E48-804CC8A09FCA}" srcOrd="0" destOrd="0" presId="urn:microsoft.com/office/officeart/2008/layout/HorizontalMultiLevelHierarchy"/>
    <dgm:cxn modelId="{C81C3CD1-BCEF-A642-B3C9-718D2EE51A78}" type="presParOf" srcId="{551EC4E6-AE1D-DD43-B7C4-D7EFBEA2E636}" destId="{535ABE2F-D370-DA4E-B964-1041079AB0E6}" srcOrd="7" destOrd="0" presId="urn:microsoft.com/office/officeart/2008/layout/HorizontalMultiLevelHierarchy"/>
    <dgm:cxn modelId="{308A35FC-D35A-254A-A84B-AE6E7B13EE91}" type="presParOf" srcId="{535ABE2F-D370-DA4E-B964-1041079AB0E6}" destId="{658601CC-A707-B346-87A6-73338653F658}" srcOrd="0" destOrd="0" presId="urn:microsoft.com/office/officeart/2008/layout/HorizontalMultiLevelHierarchy"/>
    <dgm:cxn modelId="{1B6355F0-5A8A-0C4C-88A5-5E76E4D1F128}" type="presParOf" srcId="{535ABE2F-D370-DA4E-B964-1041079AB0E6}" destId="{A00C4049-CC14-0548-9B2A-242562FC1184}" srcOrd="1" destOrd="0" presId="urn:microsoft.com/office/officeart/2008/layout/HorizontalMultiLevelHierarchy"/>
    <dgm:cxn modelId="{8C433E3C-49B7-0D4E-A60F-6A6AA1565C90}" type="presParOf" srcId="{551EC4E6-AE1D-DD43-B7C4-D7EFBEA2E636}" destId="{11A34F07-C9B9-654E-AC28-B09BCCE838A0}" srcOrd="8" destOrd="0" presId="urn:microsoft.com/office/officeart/2008/layout/HorizontalMultiLevelHierarchy"/>
    <dgm:cxn modelId="{678C7BA4-79B8-6443-B711-6CCFCF6A9ABB}" type="presParOf" srcId="{11A34F07-C9B9-654E-AC28-B09BCCE838A0}" destId="{A12F38F1-9689-5E42-8E00-9D259E19BF50}" srcOrd="0" destOrd="0" presId="urn:microsoft.com/office/officeart/2008/layout/HorizontalMultiLevelHierarchy"/>
    <dgm:cxn modelId="{1373D684-59C3-2645-87C8-09EF32B39574}" type="presParOf" srcId="{551EC4E6-AE1D-DD43-B7C4-D7EFBEA2E636}" destId="{9EABD7FF-490F-8B4C-B8F8-D31309A62D20}" srcOrd="9" destOrd="0" presId="urn:microsoft.com/office/officeart/2008/layout/HorizontalMultiLevelHierarchy"/>
    <dgm:cxn modelId="{63053C1A-24F2-6A40-8E42-EDD3CD32EFCD}" type="presParOf" srcId="{9EABD7FF-490F-8B4C-B8F8-D31309A62D20}" destId="{0CFAE03F-D9F1-1440-9A27-54A46D352C27}" srcOrd="0" destOrd="0" presId="urn:microsoft.com/office/officeart/2008/layout/HorizontalMultiLevelHierarchy"/>
    <dgm:cxn modelId="{DBD9169D-E972-7749-92D6-36F3F46EDF19}" type="presParOf" srcId="{9EABD7FF-490F-8B4C-B8F8-D31309A62D20}" destId="{158D506F-A227-CE44-8F2A-C0F86991131B}" srcOrd="1" destOrd="0" presId="urn:microsoft.com/office/officeart/2008/layout/HorizontalMultiLevelHierarchy"/>
    <dgm:cxn modelId="{74D0E9BD-62E5-B24C-B0BA-5CA9DFFB1CD5}" type="presParOf" srcId="{551EC4E6-AE1D-DD43-B7C4-D7EFBEA2E636}" destId="{AA56199D-8D59-8D4A-B9F3-7077EE056DFC}" srcOrd="10" destOrd="0" presId="urn:microsoft.com/office/officeart/2008/layout/HorizontalMultiLevelHierarchy"/>
    <dgm:cxn modelId="{1819722B-C49B-1F43-A97F-C7AAC9DEC94C}" type="presParOf" srcId="{AA56199D-8D59-8D4A-B9F3-7077EE056DFC}" destId="{AC9C60F5-2876-DA47-AFFA-A06F236068E2}" srcOrd="0" destOrd="0" presId="urn:microsoft.com/office/officeart/2008/layout/HorizontalMultiLevelHierarchy"/>
    <dgm:cxn modelId="{500EC1FD-78AA-9548-9696-92BA682DCC7F}" type="presParOf" srcId="{551EC4E6-AE1D-DD43-B7C4-D7EFBEA2E636}" destId="{E470B30D-6EA7-7E4C-B0FB-888EA91DC523}" srcOrd="11" destOrd="0" presId="urn:microsoft.com/office/officeart/2008/layout/HorizontalMultiLevelHierarchy"/>
    <dgm:cxn modelId="{3E0AF603-EC99-5F4C-B0C7-9F130552A302}" type="presParOf" srcId="{E470B30D-6EA7-7E4C-B0FB-888EA91DC523}" destId="{1B90F006-CCAA-644D-A07A-EC9A4A63DA78}" srcOrd="0" destOrd="0" presId="urn:microsoft.com/office/officeart/2008/layout/HorizontalMultiLevelHierarchy"/>
    <dgm:cxn modelId="{AFD1CF80-46BE-7540-A135-B29BEC998798}"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61EDF9D1-39E1-9541-B4E1-0BFF950B8983}" type="presOf" srcId="{45267C76-6276-B44A-878A-9D61B556EBD7}" destId="{1F2800E8-CF94-FD43-8D0E-7E4B278315B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1338F927-8B3E-504E-BCC8-3D8C22F2A466}" type="presOf" srcId="{9BA062DA-6B7A-FC4F-B1BB-7CC4C74C72CE}" destId="{1C998B4A-F8C8-5D49-862A-38B9C7611407}" srcOrd="0" destOrd="0" presId="urn:microsoft.com/office/officeart/2008/layout/HorizontalMultiLevelHierarchy"/>
    <dgm:cxn modelId="{A96A53F4-BB22-A842-8935-F8E434DAB5A1}"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907BE36-ED44-3247-B4D9-4EE456C65105}" type="presOf" srcId="{45267C76-6276-B44A-878A-9D61B556EBD7}" destId="{938A9782-2B6B-8141-99DA-6568305E0C38}" srcOrd="1" destOrd="0" presId="urn:microsoft.com/office/officeart/2008/layout/HorizontalMultiLevelHierarchy"/>
    <dgm:cxn modelId="{100F2EC5-521B-B94A-B06F-811C3B62915A}" type="presOf" srcId="{BDC2CFA9-99C6-8347-9628-F8B57513FB8C}" destId="{93180932-306E-E545-95F9-2A5635FDC9F1}" srcOrd="0" destOrd="0" presId="urn:microsoft.com/office/officeart/2008/layout/HorizontalMultiLevelHierarchy"/>
    <dgm:cxn modelId="{2372497B-B816-024F-AAAF-7C61026150D7}" type="presOf" srcId="{8E22E6BE-2355-3044-A2AD-0F14E9FD033B}" destId="{F576E494-8A13-2C42-8E48-804CC8A09FCA}" srcOrd="1" destOrd="0" presId="urn:microsoft.com/office/officeart/2008/layout/HorizontalMultiLevelHierarchy"/>
    <dgm:cxn modelId="{712304E1-D7F0-D044-9D45-EB616A3B8117}" type="presOf" srcId="{2EFE4671-8583-3540-9262-1FC578B666F4}" destId="{3013142F-A3C7-F746-853E-2CA8B540A8DE}" srcOrd="0" destOrd="0" presId="urn:microsoft.com/office/officeart/2008/layout/HorizontalMultiLevelHierarchy"/>
    <dgm:cxn modelId="{A37406C5-4847-254A-928C-CD4D486BFDD2}" type="presOf" srcId="{B94BF05B-2FD4-3B43-A783-61203240B6BC}" destId="{AC9C60F5-2876-DA47-AFFA-A06F236068E2}" srcOrd="1" destOrd="0" presId="urn:microsoft.com/office/officeart/2008/layout/HorizontalMultiLevelHierarchy"/>
    <dgm:cxn modelId="{AE27B66A-3DE7-9B41-B9FD-F74004F96BBC}" type="presOf" srcId="{CC08C8E7-D5AB-9C4F-A78B-4A8C57EB2D22}" destId="{7111AE39-B455-7C4D-91F4-9E37E3822D07}" srcOrd="0" destOrd="0" presId="urn:microsoft.com/office/officeart/2008/layout/HorizontalMultiLevelHierarchy"/>
    <dgm:cxn modelId="{E2A8D390-A9D6-464D-B979-50F5FE783E56}" type="presOf" srcId="{47C3D573-2A9E-4D4B-AC0A-DDF3C911D23B}" destId="{A12F38F1-9689-5E42-8E00-9D259E19BF50}" srcOrd="1" destOrd="0" presId="urn:microsoft.com/office/officeart/2008/layout/HorizontalMultiLevelHierarchy"/>
    <dgm:cxn modelId="{F3107689-A17A-7B48-B01B-810DF79C464D}" type="presOf" srcId="{773FD5F0-F007-F148-886B-86E72F86266E}" destId="{D3E2E567-EC04-E743-9B8C-985408EA1058}" srcOrd="0" destOrd="0" presId="urn:microsoft.com/office/officeart/2008/layout/HorizontalMultiLevelHierarchy"/>
    <dgm:cxn modelId="{8D2A3EDB-7239-ED40-9096-09CF848D346F}" type="presOf" srcId="{D2A7088E-1D05-9D42-A59D-10A5E7F83CF9}" destId="{1B90F006-CCAA-644D-A07A-EC9A4A63DA78}" srcOrd="0" destOrd="0" presId="urn:microsoft.com/office/officeart/2008/layout/HorizontalMultiLevelHierarchy"/>
    <dgm:cxn modelId="{7297DF09-B421-F446-BE03-CC40E28B7BBF}" type="presOf" srcId="{45A45490-5AEF-2C4A-8A41-774416F30B61}" destId="{658601CC-A707-B346-87A6-73338653F658}" srcOrd="0" destOrd="0" presId="urn:microsoft.com/office/officeart/2008/layout/HorizontalMultiLevelHierarchy"/>
    <dgm:cxn modelId="{3E0D3681-27E9-8A4A-8FAC-54E91338F101}"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69F528F-A65B-9A4E-9E72-798ED8ABCD6C}" type="presOf" srcId="{BDC2CFA9-99C6-8347-9628-F8B57513FB8C}" destId="{7A2CD5A7-70D6-DE44-803D-0740544CB367}" srcOrd="1" destOrd="0" presId="urn:microsoft.com/office/officeart/2008/layout/HorizontalMultiLevelHierarchy"/>
    <dgm:cxn modelId="{BA60069E-542A-8F4D-95E1-543A0BBC745B}" type="presOf" srcId="{47C3D573-2A9E-4D4B-AC0A-DDF3C911D23B}" destId="{11A34F07-C9B9-654E-AC28-B09BCCE838A0}" srcOrd="0" destOrd="0" presId="urn:microsoft.com/office/officeart/2008/layout/HorizontalMultiLevelHierarchy"/>
    <dgm:cxn modelId="{483248EC-9079-9D4B-96BB-16DC313C4B35}" type="presOf" srcId="{B7B45A6A-3224-B346-B114-13FE7727100D}" destId="{0CFAE03F-D9F1-1440-9A27-54A46D352C2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23D36DAA-8E61-9245-AECD-F04F60DA951F}" type="presOf" srcId="{B94BF05B-2FD4-3B43-A783-61203240B6BC}" destId="{AA56199D-8D59-8D4A-B9F3-7077EE056DFC}"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51EDF329-68D7-DF45-A061-0C1D12922A29}" type="presOf" srcId="{A73DCD64-89DF-3E4C-9543-0D417B51464E}" destId="{082A771F-69AF-7C4C-86CB-DF1CD8CB6581}" srcOrd="0" destOrd="0" presId="urn:microsoft.com/office/officeart/2008/layout/HorizontalMultiLevelHierarchy"/>
    <dgm:cxn modelId="{787CDF73-1FE3-164B-9CE0-3AF762C6D5BC}" type="presOf" srcId="{8E22E6BE-2355-3044-A2AD-0F14E9FD033B}" destId="{BA8DEFCD-307F-6447-992B-91E06167C0D1}" srcOrd="0" destOrd="0" presId="urn:microsoft.com/office/officeart/2008/layout/HorizontalMultiLevelHierarchy"/>
    <dgm:cxn modelId="{6A3C1110-2F57-2248-916B-4FBAA2244131}" type="presParOf" srcId="{3013142F-A3C7-F746-853E-2CA8B540A8DE}" destId="{B764B132-0961-414E-B6FA-FB0C6C1C6CED}" srcOrd="0" destOrd="0" presId="urn:microsoft.com/office/officeart/2008/layout/HorizontalMultiLevelHierarchy"/>
    <dgm:cxn modelId="{4A166DF1-C264-C740-B88C-50737CEA80B0}" type="presParOf" srcId="{B764B132-0961-414E-B6FA-FB0C6C1C6CED}" destId="{7111AE39-B455-7C4D-91F4-9E37E3822D07}" srcOrd="0" destOrd="0" presId="urn:microsoft.com/office/officeart/2008/layout/HorizontalMultiLevelHierarchy"/>
    <dgm:cxn modelId="{34817FC4-5F65-2A43-B1FA-C4BED3126C6B}" type="presParOf" srcId="{B764B132-0961-414E-B6FA-FB0C6C1C6CED}" destId="{551EC4E6-AE1D-DD43-B7C4-D7EFBEA2E636}" srcOrd="1" destOrd="0" presId="urn:microsoft.com/office/officeart/2008/layout/HorizontalMultiLevelHierarchy"/>
    <dgm:cxn modelId="{67A14FA6-E6DE-214C-AF3D-2B449A2B13E5}" type="presParOf" srcId="{551EC4E6-AE1D-DD43-B7C4-D7EFBEA2E636}" destId="{082A771F-69AF-7C4C-86CB-DF1CD8CB6581}" srcOrd="0" destOrd="0" presId="urn:microsoft.com/office/officeart/2008/layout/HorizontalMultiLevelHierarchy"/>
    <dgm:cxn modelId="{4BEDCFBC-6250-2045-8F03-F9E32D107B49}" type="presParOf" srcId="{082A771F-69AF-7C4C-86CB-DF1CD8CB6581}" destId="{F726EDD3-E670-9B47-8786-4F599884289D}" srcOrd="0" destOrd="0" presId="urn:microsoft.com/office/officeart/2008/layout/HorizontalMultiLevelHierarchy"/>
    <dgm:cxn modelId="{26600D2A-462A-2E46-95BF-DD0999E7BCB9}" type="presParOf" srcId="{551EC4E6-AE1D-DD43-B7C4-D7EFBEA2E636}" destId="{7B40AE63-0EA3-0747-BCE5-5F3AB0355BF2}" srcOrd="1" destOrd="0" presId="urn:microsoft.com/office/officeart/2008/layout/HorizontalMultiLevelHierarchy"/>
    <dgm:cxn modelId="{548BFC57-C254-B644-AE3D-D22CA107929D}" type="presParOf" srcId="{7B40AE63-0EA3-0747-BCE5-5F3AB0355BF2}" destId="{C852AF5D-E3CA-F844-B775-08DD6E6FB940}" srcOrd="0" destOrd="0" presId="urn:microsoft.com/office/officeart/2008/layout/HorizontalMultiLevelHierarchy"/>
    <dgm:cxn modelId="{E7408B5B-867E-1A45-99EF-D5F1D775757B}" type="presParOf" srcId="{7B40AE63-0EA3-0747-BCE5-5F3AB0355BF2}" destId="{30463D07-8E7F-3146-97CE-76CE82648742}" srcOrd="1" destOrd="0" presId="urn:microsoft.com/office/officeart/2008/layout/HorizontalMultiLevelHierarchy"/>
    <dgm:cxn modelId="{3131B644-8D79-AF4A-AF2B-A014B9AF2EA0}" type="presParOf" srcId="{551EC4E6-AE1D-DD43-B7C4-D7EFBEA2E636}" destId="{93180932-306E-E545-95F9-2A5635FDC9F1}" srcOrd="2" destOrd="0" presId="urn:microsoft.com/office/officeart/2008/layout/HorizontalMultiLevelHierarchy"/>
    <dgm:cxn modelId="{32088263-9FC4-F941-8161-3B13AB9B301B}" type="presParOf" srcId="{93180932-306E-E545-95F9-2A5635FDC9F1}" destId="{7A2CD5A7-70D6-DE44-803D-0740544CB367}" srcOrd="0" destOrd="0" presId="urn:microsoft.com/office/officeart/2008/layout/HorizontalMultiLevelHierarchy"/>
    <dgm:cxn modelId="{90074911-D5B2-9F4B-9A1D-8B7722AD18D7}" type="presParOf" srcId="{551EC4E6-AE1D-DD43-B7C4-D7EFBEA2E636}" destId="{A0C9905E-6DBF-7645-94A7-C4BCDADC46B9}" srcOrd="3" destOrd="0" presId="urn:microsoft.com/office/officeart/2008/layout/HorizontalMultiLevelHierarchy"/>
    <dgm:cxn modelId="{0A9992B4-9F6A-364B-A6E6-C7FB5BA880D1}" type="presParOf" srcId="{A0C9905E-6DBF-7645-94A7-C4BCDADC46B9}" destId="{D3E2E567-EC04-E743-9B8C-985408EA1058}" srcOrd="0" destOrd="0" presId="urn:microsoft.com/office/officeart/2008/layout/HorizontalMultiLevelHierarchy"/>
    <dgm:cxn modelId="{4ECB1012-B0B0-D34E-9141-A0FAECDD0901}" type="presParOf" srcId="{A0C9905E-6DBF-7645-94A7-C4BCDADC46B9}" destId="{1488A531-D252-B440-B1DA-4363F37F8970}" srcOrd="1" destOrd="0" presId="urn:microsoft.com/office/officeart/2008/layout/HorizontalMultiLevelHierarchy"/>
    <dgm:cxn modelId="{007D8BFD-DB43-4849-93DC-88295CD94FDC}" type="presParOf" srcId="{551EC4E6-AE1D-DD43-B7C4-D7EFBEA2E636}" destId="{1F2800E8-CF94-FD43-8D0E-7E4B278315B1}" srcOrd="4" destOrd="0" presId="urn:microsoft.com/office/officeart/2008/layout/HorizontalMultiLevelHierarchy"/>
    <dgm:cxn modelId="{888CC3C4-256E-764A-B70E-7ED8BD25F46F}" type="presParOf" srcId="{1F2800E8-CF94-FD43-8D0E-7E4B278315B1}" destId="{938A9782-2B6B-8141-99DA-6568305E0C38}" srcOrd="0" destOrd="0" presId="urn:microsoft.com/office/officeart/2008/layout/HorizontalMultiLevelHierarchy"/>
    <dgm:cxn modelId="{F6E51835-3B3E-E540-A211-BB308F8CB712}" type="presParOf" srcId="{551EC4E6-AE1D-DD43-B7C4-D7EFBEA2E636}" destId="{7377E58F-198D-DE48-B3AF-2D2AF67C403D}" srcOrd="5" destOrd="0" presId="urn:microsoft.com/office/officeart/2008/layout/HorizontalMultiLevelHierarchy"/>
    <dgm:cxn modelId="{9BBE0D15-A2C5-7442-99AB-4DB3CC8BD03B}" type="presParOf" srcId="{7377E58F-198D-DE48-B3AF-2D2AF67C403D}" destId="{1C998B4A-F8C8-5D49-862A-38B9C7611407}" srcOrd="0" destOrd="0" presId="urn:microsoft.com/office/officeart/2008/layout/HorizontalMultiLevelHierarchy"/>
    <dgm:cxn modelId="{C3B9CCA6-68C0-8146-83FB-050E67B83984}" type="presParOf" srcId="{7377E58F-198D-DE48-B3AF-2D2AF67C403D}" destId="{F9C8551A-E3F5-1A41-9D81-BA411262A93F}" srcOrd="1" destOrd="0" presId="urn:microsoft.com/office/officeart/2008/layout/HorizontalMultiLevelHierarchy"/>
    <dgm:cxn modelId="{B0B40835-DCFC-BA4D-9CCC-AEF05748D37B}" type="presParOf" srcId="{551EC4E6-AE1D-DD43-B7C4-D7EFBEA2E636}" destId="{BA8DEFCD-307F-6447-992B-91E06167C0D1}" srcOrd="6" destOrd="0" presId="urn:microsoft.com/office/officeart/2008/layout/HorizontalMultiLevelHierarchy"/>
    <dgm:cxn modelId="{62826CA7-8EE5-0A48-90B0-6F92647EF8F3}" type="presParOf" srcId="{BA8DEFCD-307F-6447-992B-91E06167C0D1}" destId="{F576E494-8A13-2C42-8E48-804CC8A09FCA}" srcOrd="0" destOrd="0" presId="urn:microsoft.com/office/officeart/2008/layout/HorizontalMultiLevelHierarchy"/>
    <dgm:cxn modelId="{58870C48-AD24-8440-BBC1-16B6DAB86F8A}" type="presParOf" srcId="{551EC4E6-AE1D-DD43-B7C4-D7EFBEA2E636}" destId="{535ABE2F-D370-DA4E-B964-1041079AB0E6}" srcOrd="7" destOrd="0" presId="urn:microsoft.com/office/officeart/2008/layout/HorizontalMultiLevelHierarchy"/>
    <dgm:cxn modelId="{CA12D693-3270-4E40-9301-68A002FB18A0}" type="presParOf" srcId="{535ABE2F-D370-DA4E-B964-1041079AB0E6}" destId="{658601CC-A707-B346-87A6-73338653F658}" srcOrd="0" destOrd="0" presId="urn:microsoft.com/office/officeart/2008/layout/HorizontalMultiLevelHierarchy"/>
    <dgm:cxn modelId="{AE8A5D14-3D98-AB4D-951E-239ECDBA9734}" type="presParOf" srcId="{535ABE2F-D370-DA4E-B964-1041079AB0E6}" destId="{A00C4049-CC14-0548-9B2A-242562FC1184}" srcOrd="1" destOrd="0" presId="urn:microsoft.com/office/officeart/2008/layout/HorizontalMultiLevelHierarchy"/>
    <dgm:cxn modelId="{90D41C78-98B4-974D-A745-F82E0A46D6BE}" type="presParOf" srcId="{551EC4E6-AE1D-DD43-B7C4-D7EFBEA2E636}" destId="{11A34F07-C9B9-654E-AC28-B09BCCE838A0}" srcOrd="8" destOrd="0" presId="urn:microsoft.com/office/officeart/2008/layout/HorizontalMultiLevelHierarchy"/>
    <dgm:cxn modelId="{BA814F35-0E3D-1B43-953E-B92EBE653756}" type="presParOf" srcId="{11A34F07-C9B9-654E-AC28-B09BCCE838A0}" destId="{A12F38F1-9689-5E42-8E00-9D259E19BF50}" srcOrd="0" destOrd="0" presId="urn:microsoft.com/office/officeart/2008/layout/HorizontalMultiLevelHierarchy"/>
    <dgm:cxn modelId="{B505D745-2546-0F4D-8976-A82BE5F6DC09}" type="presParOf" srcId="{551EC4E6-AE1D-DD43-B7C4-D7EFBEA2E636}" destId="{9EABD7FF-490F-8B4C-B8F8-D31309A62D20}" srcOrd="9" destOrd="0" presId="urn:microsoft.com/office/officeart/2008/layout/HorizontalMultiLevelHierarchy"/>
    <dgm:cxn modelId="{1A8E2D2C-3B05-934F-AEAF-A2239F608887}" type="presParOf" srcId="{9EABD7FF-490F-8B4C-B8F8-D31309A62D20}" destId="{0CFAE03F-D9F1-1440-9A27-54A46D352C27}" srcOrd="0" destOrd="0" presId="urn:microsoft.com/office/officeart/2008/layout/HorizontalMultiLevelHierarchy"/>
    <dgm:cxn modelId="{DF12501C-B0E6-7640-8D61-3BFF828B2C5B}" type="presParOf" srcId="{9EABD7FF-490F-8B4C-B8F8-D31309A62D20}" destId="{158D506F-A227-CE44-8F2A-C0F86991131B}" srcOrd="1" destOrd="0" presId="urn:microsoft.com/office/officeart/2008/layout/HorizontalMultiLevelHierarchy"/>
    <dgm:cxn modelId="{79C666BD-ADC8-0B46-9C66-9614AA8465EA}" type="presParOf" srcId="{551EC4E6-AE1D-DD43-B7C4-D7EFBEA2E636}" destId="{AA56199D-8D59-8D4A-B9F3-7077EE056DFC}" srcOrd="10" destOrd="0" presId="urn:microsoft.com/office/officeart/2008/layout/HorizontalMultiLevelHierarchy"/>
    <dgm:cxn modelId="{5C1FD35C-9EB0-464B-8EDB-09089EA4B1E0}" type="presParOf" srcId="{AA56199D-8D59-8D4A-B9F3-7077EE056DFC}" destId="{AC9C60F5-2876-DA47-AFFA-A06F236068E2}" srcOrd="0" destOrd="0" presId="urn:microsoft.com/office/officeart/2008/layout/HorizontalMultiLevelHierarchy"/>
    <dgm:cxn modelId="{707A09AE-C935-C44A-A8E2-E590ABBECBF3}" type="presParOf" srcId="{551EC4E6-AE1D-DD43-B7C4-D7EFBEA2E636}" destId="{E470B30D-6EA7-7E4C-B0FB-888EA91DC523}" srcOrd="11" destOrd="0" presId="urn:microsoft.com/office/officeart/2008/layout/HorizontalMultiLevelHierarchy"/>
    <dgm:cxn modelId="{F822DB27-EEBC-0443-A4E6-B862538996DA}" type="presParOf" srcId="{E470B30D-6EA7-7E4C-B0FB-888EA91DC523}" destId="{1B90F006-CCAA-644D-A07A-EC9A4A63DA78}" srcOrd="0" destOrd="0" presId="urn:microsoft.com/office/officeart/2008/layout/HorizontalMultiLevelHierarchy"/>
    <dgm:cxn modelId="{626E94F7-1FA9-DC43-9914-A67C4B1381D4}"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D0B3B1A6-1140-374B-A39B-AF3BEF8936D4}" type="presOf" srcId="{45267C76-6276-B44A-878A-9D61B556EBD7}" destId="{938A9782-2B6B-8141-99DA-6568305E0C38}" srcOrd="1" destOrd="0" presId="urn:microsoft.com/office/officeart/2008/layout/HorizontalMultiLevelHierarchy"/>
    <dgm:cxn modelId="{AC900B7D-497B-A44F-ACE5-1F70A2E4F33C}" type="presOf" srcId="{8E22E6BE-2355-3044-A2AD-0F14E9FD033B}" destId="{F576E494-8A13-2C42-8E48-804CC8A09FCA}" srcOrd="1" destOrd="0" presId="urn:microsoft.com/office/officeart/2008/layout/HorizontalMultiLevelHierarchy"/>
    <dgm:cxn modelId="{14D76A23-DFFE-F843-838D-6C8620CFC906}" type="presOf" srcId="{B7B45A6A-3224-B346-B114-13FE7727100D}" destId="{0CFAE03F-D9F1-1440-9A27-54A46D352C2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69DAD4CB-99A0-594A-86CD-121A21A04654}" type="presOf" srcId="{8E22E6BE-2355-3044-A2AD-0F14E9FD033B}" destId="{BA8DEFCD-307F-6447-992B-91E06167C0D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D5A8F8B-AED7-3145-87B4-24C525D52C8B}" type="presOf" srcId="{A73DCD64-89DF-3E4C-9543-0D417B51464E}" destId="{F726EDD3-E670-9B47-8786-4F599884289D}" srcOrd="1" destOrd="0" presId="urn:microsoft.com/office/officeart/2008/layout/HorizontalMultiLevelHierarchy"/>
    <dgm:cxn modelId="{6E8B573E-4CA0-5949-B571-9A929DC7A7C5}" type="presOf" srcId="{BDC2CFA9-99C6-8347-9628-F8B57513FB8C}" destId="{93180932-306E-E545-95F9-2A5635FDC9F1}" srcOrd="0" destOrd="0" presId="urn:microsoft.com/office/officeart/2008/layout/HorizontalMultiLevelHierarchy"/>
    <dgm:cxn modelId="{1A60380A-2235-4340-8B93-60956AFF8181}" type="presOf" srcId="{45A45490-5AEF-2C4A-8A41-774416F30B61}" destId="{658601CC-A707-B346-87A6-73338653F658}" srcOrd="0" destOrd="0" presId="urn:microsoft.com/office/officeart/2008/layout/HorizontalMultiLevelHierarchy"/>
    <dgm:cxn modelId="{192B2B95-010A-5244-A990-FB7BC1FC9B2E}" type="presOf" srcId="{B94BF05B-2FD4-3B43-A783-61203240B6BC}" destId="{AC9C60F5-2876-DA47-AFFA-A06F236068E2}" srcOrd="1" destOrd="0" presId="urn:microsoft.com/office/officeart/2008/layout/HorizontalMultiLevelHierarchy"/>
    <dgm:cxn modelId="{5B4D727D-5937-7748-A39D-F7B14B159824}" type="presOf" srcId="{47C3D573-2A9E-4D4B-AC0A-DDF3C911D23B}" destId="{11A34F07-C9B9-654E-AC28-B09BCCE838A0}" srcOrd="0" destOrd="0" presId="urn:microsoft.com/office/officeart/2008/layout/HorizontalMultiLevelHierarchy"/>
    <dgm:cxn modelId="{DB71A2BA-5B32-4441-B51C-233FCD8AEA19}" type="presOf" srcId="{773FD5F0-F007-F148-886B-86E72F86266E}" destId="{D3E2E567-EC04-E743-9B8C-985408EA1058}" srcOrd="0" destOrd="0" presId="urn:microsoft.com/office/officeart/2008/layout/HorizontalMultiLevelHierarchy"/>
    <dgm:cxn modelId="{32630FEB-6D32-9C43-89D6-5B9ACB9D2208}" type="presOf" srcId="{BDC2CFA9-99C6-8347-9628-F8B57513FB8C}" destId="{7A2CD5A7-70D6-DE44-803D-0740544CB367}" srcOrd="1" destOrd="0" presId="urn:microsoft.com/office/officeart/2008/layout/HorizontalMultiLevelHierarchy"/>
    <dgm:cxn modelId="{701CAE1C-7978-744F-BF3D-A36E336BD881}" type="presOf" srcId="{2EFE4671-8583-3540-9262-1FC578B666F4}" destId="{3013142F-A3C7-F746-853E-2CA8B540A8DE}" srcOrd="0" destOrd="0" presId="urn:microsoft.com/office/officeart/2008/layout/HorizontalMultiLevelHierarchy"/>
    <dgm:cxn modelId="{24DF5291-1A10-7346-A154-E3537574F462}" type="presOf" srcId="{D2A7088E-1D05-9D42-A59D-10A5E7F83CF9}" destId="{1B90F006-CCAA-644D-A07A-EC9A4A63DA78}" srcOrd="0" destOrd="0" presId="urn:microsoft.com/office/officeart/2008/layout/HorizontalMultiLevelHierarchy"/>
    <dgm:cxn modelId="{7290FA02-69EE-D649-BF7F-583C4FBF7D12}" type="presOf" srcId="{9BA062DA-6B7A-FC4F-B1BB-7CC4C74C72CE}" destId="{1C998B4A-F8C8-5D49-862A-38B9C7611407}" srcOrd="0" destOrd="0" presId="urn:microsoft.com/office/officeart/2008/layout/HorizontalMultiLevelHierarchy"/>
    <dgm:cxn modelId="{1012F2EC-B067-CA41-BB4C-BE16A7547ED1}" type="presOf" srcId="{45267C76-6276-B44A-878A-9D61B556EBD7}" destId="{1F2800E8-CF94-FD43-8D0E-7E4B278315B1}" srcOrd="0" destOrd="0" presId="urn:microsoft.com/office/officeart/2008/layout/HorizontalMultiLevelHierarchy"/>
    <dgm:cxn modelId="{41C3E416-3FA8-CF40-885E-C80722AB18E0}" type="presOf" srcId="{CC08C8E7-D5AB-9C4F-A78B-4A8C57EB2D22}" destId="{7111AE39-B455-7C4D-91F4-9E37E3822D07}" srcOrd="0" destOrd="0" presId="urn:microsoft.com/office/officeart/2008/layout/HorizontalMultiLevelHierarchy"/>
    <dgm:cxn modelId="{0AFC06EA-C800-CE48-A318-F93D8452D280}" type="presOf" srcId="{B94BF05B-2FD4-3B43-A783-61203240B6BC}" destId="{AA56199D-8D59-8D4A-B9F3-7077EE056DFC}"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22B4E55-5E0B-4A45-9695-79E5F23E1C37}"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401BEF7D-EA16-BD4C-8A93-346C7C0CF261}" srcId="{CC08C8E7-D5AB-9C4F-A78B-4A8C57EB2D22}" destId="{B7B45A6A-3224-B346-B114-13FE7727100D}" srcOrd="4" destOrd="0" parTransId="{47C3D573-2A9E-4D4B-AC0A-DDF3C911D23B}" sibTransId="{587CDE56-D0B2-7148-A709-B148FD7F8569}"/>
    <dgm:cxn modelId="{A99F1E8E-4B0D-A845-BCFF-60592BCA9541}" type="presOf" srcId="{47C3D573-2A9E-4D4B-AC0A-DDF3C911D23B}" destId="{A12F38F1-9689-5E42-8E00-9D259E19BF50}" srcOrd="1" destOrd="0" presId="urn:microsoft.com/office/officeart/2008/layout/HorizontalMultiLevelHierarchy"/>
    <dgm:cxn modelId="{E19CBDDD-90EF-7544-898E-AB57143873DE}" type="presOf" srcId="{A73DCD64-89DF-3E4C-9543-0D417B51464E}" destId="{082A771F-69AF-7C4C-86CB-DF1CD8CB6581}" srcOrd="0" destOrd="0" presId="urn:microsoft.com/office/officeart/2008/layout/HorizontalMultiLevelHierarchy"/>
    <dgm:cxn modelId="{F857E836-6690-E349-AE89-4630E20C51E8}" type="presParOf" srcId="{3013142F-A3C7-F746-853E-2CA8B540A8DE}" destId="{B764B132-0961-414E-B6FA-FB0C6C1C6CED}" srcOrd="0" destOrd="0" presId="urn:microsoft.com/office/officeart/2008/layout/HorizontalMultiLevelHierarchy"/>
    <dgm:cxn modelId="{D4E27E72-63AE-7F4B-BC70-8580B6A43EA3}" type="presParOf" srcId="{B764B132-0961-414E-B6FA-FB0C6C1C6CED}" destId="{7111AE39-B455-7C4D-91F4-9E37E3822D07}" srcOrd="0" destOrd="0" presId="urn:microsoft.com/office/officeart/2008/layout/HorizontalMultiLevelHierarchy"/>
    <dgm:cxn modelId="{01FA42D8-8FDE-3249-A8D8-C1AC28A9B8F6}" type="presParOf" srcId="{B764B132-0961-414E-B6FA-FB0C6C1C6CED}" destId="{551EC4E6-AE1D-DD43-B7C4-D7EFBEA2E636}" srcOrd="1" destOrd="0" presId="urn:microsoft.com/office/officeart/2008/layout/HorizontalMultiLevelHierarchy"/>
    <dgm:cxn modelId="{DC72EA43-FDBE-A946-BE64-5B325D066EB7}" type="presParOf" srcId="{551EC4E6-AE1D-DD43-B7C4-D7EFBEA2E636}" destId="{082A771F-69AF-7C4C-86CB-DF1CD8CB6581}" srcOrd="0" destOrd="0" presId="urn:microsoft.com/office/officeart/2008/layout/HorizontalMultiLevelHierarchy"/>
    <dgm:cxn modelId="{1C1AE6E4-7728-E54B-BBC1-6971A3020D15}" type="presParOf" srcId="{082A771F-69AF-7C4C-86CB-DF1CD8CB6581}" destId="{F726EDD3-E670-9B47-8786-4F599884289D}" srcOrd="0" destOrd="0" presId="urn:microsoft.com/office/officeart/2008/layout/HorizontalMultiLevelHierarchy"/>
    <dgm:cxn modelId="{D6FCF410-43B1-2245-9A34-E3000F654D85}" type="presParOf" srcId="{551EC4E6-AE1D-DD43-B7C4-D7EFBEA2E636}" destId="{7B40AE63-0EA3-0747-BCE5-5F3AB0355BF2}" srcOrd="1" destOrd="0" presId="urn:microsoft.com/office/officeart/2008/layout/HorizontalMultiLevelHierarchy"/>
    <dgm:cxn modelId="{27FD30FE-D6D8-3543-988A-9C4478D2EE27}" type="presParOf" srcId="{7B40AE63-0EA3-0747-BCE5-5F3AB0355BF2}" destId="{C852AF5D-E3CA-F844-B775-08DD6E6FB940}" srcOrd="0" destOrd="0" presId="urn:microsoft.com/office/officeart/2008/layout/HorizontalMultiLevelHierarchy"/>
    <dgm:cxn modelId="{6D3192DB-6F38-884A-BFD9-76E429DAD451}" type="presParOf" srcId="{7B40AE63-0EA3-0747-BCE5-5F3AB0355BF2}" destId="{30463D07-8E7F-3146-97CE-76CE82648742}" srcOrd="1" destOrd="0" presId="urn:microsoft.com/office/officeart/2008/layout/HorizontalMultiLevelHierarchy"/>
    <dgm:cxn modelId="{86EE2C7B-3AEC-214D-8567-3C276F47F337}" type="presParOf" srcId="{551EC4E6-AE1D-DD43-B7C4-D7EFBEA2E636}" destId="{93180932-306E-E545-95F9-2A5635FDC9F1}" srcOrd="2" destOrd="0" presId="urn:microsoft.com/office/officeart/2008/layout/HorizontalMultiLevelHierarchy"/>
    <dgm:cxn modelId="{9B0E20EA-E2CC-BB44-B29E-A6ACA46DED77}" type="presParOf" srcId="{93180932-306E-E545-95F9-2A5635FDC9F1}" destId="{7A2CD5A7-70D6-DE44-803D-0740544CB367}" srcOrd="0" destOrd="0" presId="urn:microsoft.com/office/officeart/2008/layout/HorizontalMultiLevelHierarchy"/>
    <dgm:cxn modelId="{A641CB13-5982-1E41-9743-7D039716ACDC}" type="presParOf" srcId="{551EC4E6-AE1D-DD43-B7C4-D7EFBEA2E636}" destId="{A0C9905E-6DBF-7645-94A7-C4BCDADC46B9}" srcOrd="3" destOrd="0" presId="urn:microsoft.com/office/officeart/2008/layout/HorizontalMultiLevelHierarchy"/>
    <dgm:cxn modelId="{9F93520E-2CFE-2F41-A77F-EBA3A4A401E6}" type="presParOf" srcId="{A0C9905E-6DBF-7645-94A7-C4BCDADC46B9}" destId="{D3E2E567-EC04-E743-9B8C-985408EA1058}" srcOrd="0" destOrd="0" presId="urn:microsoft.com/office/officeart/2008/layout/HorizontalMultiLevelHierarchy"/>
    <dgm:cxn modelId="{B517EFD4-88B2-0E41-9711-AE8F39CE94FE}" type="presParOf" srcId="{A0C9905E-6DBF-7645-94A7-C4BCDADC46B9}" destId="{1488A531-D252-B440-B1DA-4363F37F8970}" srcOrd="1" destOrd="0" presId="urn:microsoft.com/office/officeart/2008/layout/HorizontalMultiLevelHierarchy"/>
    <dgm:cxn modelId="{5F7948E2-D186-AC46-A64D-EB35D4BC4A49}" type="presParOf" srcId="{551EC4E6-AE1D-DD43-B7C4-D7EFBEA2E636}" destId="{1F2800E8-CF94-FD43-8D0E-7E4B278315B1}" srcOrd="4" destOrd="0" presId="urn:microsoft.com/office/officeart/2008/layout/HorizontalMultiLevelHierarchy"/>
    <dgm:cxn modelId="{C10348EA-0E08-6142-A40F-36B1716B9E6B}" type="presParOf" srcId="{1F2800E8-CF94-FD43-8D0E-7E4B278315B1}" destId="{938A9782-2B6B-8141-99DA-6568305E0C38}" srcOrd="0" destOrd="0" presId="urn:microsoft.com/office/officeart/2008/layout/HorizontalMultiLevelHierarchy"/>
    <dgm:cxn modelId="{FD3D9152-FA65-6B46-9DF9-230FB8462332}" type="presParOf" srcId="{551EC4E6-AE1D-DD43-B7C4-D7EFBEA2E636}" destId="{7377E58F-198D-DE48-B3AF-2D2AF67C403D}" srcOrd="5" destOrd="0" presId="urn:microsoft.com/office/officeart/2008/layout/HorizontalMultiLevelHierarchy"/>
    <dgm:cxn modelId="{666016D4-4B32-F448-82F0-0B7E594761B2}" type="presParOf" srcId="{7377E58F-198D-DE48-B3AF-2D2AF67C403D}" destId="{1C998B4A-F8C8-5D49-862A-38B9C7611407}" srcOrd="0" destOrd="0" presId="urn:microsoft.com/office/officeart/2008/layout/HorizontalMultiLevelHierarchy"/>
    <dgm:cxn modelId="{32187CDC-1D28-8248-9023-367B13FE02D2}" type="presParOf" srcId="{7377E58F-198D-DE48-B3AF-2D2AF67C403D}" destId="{F9C8551A-E3F5-1A41-9D81-BA411262A93F}" srcOrd="1" destOrd="0" presId="urn:microsoft.com/office/officeart/2008/layout/HorizontalMultiLevelHierarchy"/>
    <dgm:cxn modelId="{880DDB2F-4FCA-B847-AAEE-01EF1028ECA0}" type="presParOf" srcId="{551EC4E6-AE1D-DD43-B7C4-D7EFBEA2E636}" destId="{BA8DEFCD-307F-6447-992B-91E06167C0D1}" srcOrd="6" destOrd="0" presId="urn:microsoft.com/office/officeart/2008/layout/HorizontalMultiLevelHierarchy"/>
    <dgm:cxn modelId="{639980D7-EACD-8245-BF7B-3CB022621C6A}" type="presParOf" srcId="{BA8DEFCD-307F-6447-992B-91E06167C0D1}" destId="{F576E494-8A13-2C42-8E48-804CC8A09FCA}" srcOrd="0" destOrd="0" presId="urn:microsoft.com/office/officeart/2008/layout/HorizontalMultiLevelHierarchy"/>
    <dgm:cxn modelId="{73FD7028-5F2F-E442-BD3F-F92AB33B8B0C}" type="presParOf" srcId="{551EC4E6-AE1D-DD43-B7C4-D7EFBEA2E636}" destId="{535ABE2F-D370-DA4E-B964-1041079AB0E6}" srcOrd="7" destOrd="0" presId="urn:microsoft.com/office/officeart/2008/layout/HorizontalMultiLevelHierarchy"/>
    <dgm:cxn modelId="{F63A9195-97A5-0C4D-B5BE-A0B46DA98426}" type="presParOf" srcId="{535ABE2F-D370-DA4E-B964-1041079AB0E6}" destId="{658601CC-A707-B346-87A6-73338653F658}" srcOrd="0" destOrd="0" presId="urn:microsoft.com/office/officeart/2008/layout/HorizontalMultiLevelHierarchy"/>
    <dgm:cxn modelId="{A17CF7DA-0B9F-FF47-A9D8-0CC80DEC8C5C}" type="presParOf" srcId="{535ABE2F-D370-DA4E-B964-1041079AB0E6}" destId="{A00C4049-CC14-0548-9B2A-242562FC1184}" srcOrd="1" destOrd="0" presId="urn:microsoft.com/office/officeart/2008/layout/HorizontalMultiLevelHierarchy"/>
    <dgm:cxn modelId="{D1737AFA-F0C7-0340-86E0-348829DBF995}" type="presParOf" srcId="{551EC4E6-AE1D-DD43-B7C4-D7EFBEA2E636}" destId="{11A34F07-C9B9-654E-AC28-B09BCCE838A0}" srcOrd="8" destOrd="0" presId="urn:microsoft.com/office/officeart/2008/layout/HorizontalMultiLevelHierarchy"/>
    <dgm:cxn modelId="{7FED5634-3E06-C247-BFA9-9DB1C2E119F2}" type="presParOf" srcId="{11A34F07-C9B9-654E-AC28-B09BCCE838A0}" destId="{A12F38F1-9689-5E42-8E00-9D259E19BF50}" srcOrd="0" destOrd="0" presId="urn:microsoft.com/office/officeart/2008/layout/HorizontalMultiLevelHierarchy"/>
    <dgm:cxn modelId="{457114CE-AFEF-EE48-BF85-E2C87C9A7ACD}" type="presParOf" srcId="{551EC4E6-AE1D-DD43-B7C4-D7EFBEA2E636}" destId="{9EABD7FF-490F-8B4C-B8F8-D31309A62D20}" srcOrd="9" destOrd="0" presId="urn:microsoft.com/office/officeart/2008/layout/HorizontalMultiLevelHierarchy"/>
    <dgm:cxn modelId="{844D6ED6-10D2-EA45-90E1-380564FBE469}" type="presParOf" srcId="{9EABD7FF-490F-8B4C-B8F8-D31309A62D20}" destId="{0CFAE03F-D9F1-1440-9A27-54A46D352C27}" srcOrd="0" destOrd="0" presId="urn:microsoft.com/office/officeart/2008/layout/HorizontalMultiLevelHierarchy"/>
    <dgm:cxn modelId="{3C6744F5-4C8F-2747-921E-AA59B5E5E577}" type="presParOf" srcId="{9EABD7FF-490F-8B4C-B8F8-D31309A62D20}" destId="{158D506F-A227-CE44-8F2A-C0F86991131B}" srcOrd="1" destOrd="0" presId="urn:microsoft.com/office/officeart/2008/layout/HorizontalMultiLevelHierarchy"/>
    <dgm:cxn modelId="{7F588582-ADE6-9346-B30B-5734116F2320}" type="presParOf" srcId="{551EC4E6-AE1D-DD43-B7C4-D7EFBEA2E636}" destId="{AA56199D-8D59-8D4A-B9F3-7077EE056DFC}" srcOrd="10" destOrd="0" presId="urn:microsoft.com/office/officeart/2008/layout/HorizontalMultiLevelHierarchy"/>
    <dgm:cxn modelId="{ACD65C0A-06E5-5942-9192-6D53968A8D7E}" type="presParOf" srcId="{AA56199D-8D59-8D4A-B9F3-7077EE056DFC}" destId="{AC9C60F5-2876-DA47-AFFA-A06F236068E2}" srcOrd="0" destOrd="0" presId="urn:microsoft.com/office/officeart/2008/layout/HorizontalMultiLevelHierarchy"/>
    <dgm:cxn modelId="{1A181D8B-E1B5-3247-AF98-305D20C92DB8}" type="presParOf" srcId="{551EC4E6-AE1D-DD43-B7C4-D7EFBEA2E636}" destId="{E470B30D-6EA7-7E4C-B0FB-888EA91DC523}" srcOrd="11" destOrd="0" presId="urn:microsoft.com/office/officeart/2008/layout/HorizontalMultiLevelHierarchy"/>
    <dgm:cxn modelId="{C617C5D7-7B3E-6E45-B95B-727D0E80F9D8}" type="presParOf" srcId="{E470B30D-6EA7-7E4C-B0FB-888EA91DC523}" destId="{1B90F006-CCAA-644D-A07A-EC9A4A63DA78}" srcOrd="0" destOrd="0" presId="urn:microsoft.com/office/officeart/2008/layout/HorizontalMultiLevelHierarchy"/>
    <dgm:cxn modelId="{04CB9A9F-88A6-1042-98B1-F001CEFFB100}"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9B4A939F-687F-BE46-AC0A-EFF2D72FF657}" type="presOf" srcId="{45267C76-6276-B44A-878A-9D61B556EBD7}" destId="{938A9782-2B6B-8141-99DA-6568305E0C38}" srcOrd="1" destOrd="0" presId="urn:microsoft.com/office/officeart/2008/layout/HorizontalMultiLevelHierarchy"/>
    <dgm:cxn modelId="{C7C7A126-01F5-DC4B-A153-6098AE4D611A}" type="presOf" srcId="{A73DCD64-89DF-3E4C-9543-0D417B51464E}" destId="{082A771F-69AF-7C4C-86CB-DF1CD8CB6581}" srcOrd="0" destOrd="0" presId="urn:microsoft.com/office/officeart/2008/layout/HorizontalMultiLevelHierarchy"/>
    <dgm:cxn modelId="{EE45A845-146D-E14C-901C-D441807375FF}" type="presOf" srcId="{2EFE4671-8583-3540-9262-1FC578B666F4}" destId="{3013142F-A3C7-F746-853E-2CA8B540A8DE}" srcOrd="0" destOrd="0" presId="urn:microsoft.com/office/officeart/2008/layout/HorizontalMultiLevelHierarchy"/>
    <dgm:cxn modelId="{BE4AD7FD-13E2-494D-A93A-03ADF312AB81}"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777F353-107C-8740-AD0B-C3F3ACFCB7E0}" type="presOf" srcId="{8E22E6BE-2355-3044-A2AD-0F14E9FD033B}" destId="{BA8DEFCD-307F-6447-992B-91E06167C0D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0BF49459-326E-EE48-93A5-48F25714195C}" type="presOf" srcId="{D2A7088E-1D05-9D42-A59D-10A5E7F83CF9}" destId="{1B90F006-CCAA-644D-A07A-EC9A4A63DA7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0D62F20-EA81-8148-A639-ABE2FE9DD565}" type="presOf" srcId="{BDC2CFA9-99C6-8347-9628-F8B57513FB8C}" destId="{93180932-306E-E545-95F9-2A5635FDC9F1}" srcOrd="0" destOrd="0" presId="urn:microsoft.com/office/officeart/2008/layout/HorizontalMultiLevelHierarchy"/>
    <dgm:cxn modelId="{7731BE8F-AC16-1A47-A908-2A1C43303026}" type="presOf" srcId="{CC08C8E7-D5AB-9C4F-A78B-4A8C57EB2D22}" destId="{7111AE39-B455-7C4D-91F4-9E37E3822D07}" srcOrd="0" destOrd="0" presId="urn:microsoft.com/office/officeart/2008/layout/HorizontalMultiLevelHierarchy"/>
    <dgm:cxn modelId="{E2B89F37-0519-D241-9380-4F7F00A25A64}" type="presOf" srcId="{B94BF05B-2FD4-3B43-A783-61203240B6BC}" destId="{AA56199D-8D59-8D4A-B9F3-7077EE056DFC}" srcOrd="0" destOrd="0" presId="urn:microsoft.com/office/officeart/2008/layout/HorizontalMultiLevelHierarchy"/>
    <dgm:cxn modelId="{618179B2-430D-2145-B605-D96DCFE538EB}" type="presOf" srcId="{DD5BF61D-B843-C744-B9A9-3312A1287EF4}" destId="{C852AF5D-E3CA-F844-B775-08DD6E6FB940}" srcOrd="0" destOrd="0" presId="urn:microsoft.com/office/officeart/2008/layout/HorizontalMultiLevelHierarchy"/>
    <dgm:cxn modelId="{8E06F96B-5735-FA4E-8863-847C857C93F8}" type="presOf" srcId="{8E22E6BE-2355-3044-A2AD-0F14E9FD033B}" destId="{F576E494-8A13-2C42-8E48-804CC8A09FCA}" srcOrd="1" destOrd="0" presId="urn:microsoft.com/office/officeart/2008/layout/HorizontalMultiLevelHierarchy"/>
    <dgm:cxn modelId="{85E4D325-B215-4740-AB2F-F12E357E2509}" type="presOf" srcId="{45267C76-6276-B44A-878A-9D61B556EBD7}" destId="{1F2800E8-CF94-FD43-8D0E-7E4B278315B1}" srcOrd="0" destOrd="0" presId="urn:microsoft.com/office/officeart/2008/layout/HorizontalMultiLevelHierarchy"/>
    <dgm:cxn modelId="{8F740897-3232-DC4D-85EC-A0B0DE315DCF}" type="presOf" srcId="{45A45490-5AEF-2C4A-8A41-774416F30B61}" destId="{658601CC-A707-B346-87A6-73338653F658}" srcOrd="0" destOrd="0" presId="urn:microsoft.com/office/officeart/2008/layout/HorizontalMultiLevelHierarchy"/>
    <dgm:cxn modelId="{4897CBFD-2A51-FE4E-A94E-F44B0C371130}" type="presOf" srcId="{B7B45A6A-3224-B346-B114-13FE7727100D}" destId="{0CFAE03F-D9F1-1440-9A27-54A46D352C2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6DF7DFB-8264-094E-86D1-BE2A6DFAE3FB}" type="presOf" srcId="{47C3D573-2A9E-4D4B-AC0A-DDF3C911D23B}" destId="{A12F38F1-9689-5E42-8E00-9D259E19BF50}" srcOrd="1" destOrd="0" presId="urn:microsoft.com/office/officeart/2008/layout/HorizontalMultiLevelHierarchy"/>
    <dgm:cxn modelId="{FD0AFC52-BAE0-AA49-A32F-F0E7D3CA35A1}" type="presOf" srcId="{47C3D573-2A9E-4D4B-AC0A-DDF3C911D23B}" destId="{11A34F07-C9B9-654E-AC28-B09BCCE838A0}" srcOrd="0" destOrd="0" presId="urn:microsoft.com/office/officeart/2008/layout/HorizontalMultiLevelHierarchy"/>
    <dgm:cxn modelId="{11D24252-E62D-144E-9033-15A91EAD0603}"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60AD08A4-4D52-B042-B534-6FF3A52FFA22}" type="presOf" srcId="{B94BF05B-2FD4-3B43-A783-61203240B6BC}" destId="{AC9C60F5-2876-DA47-AFFA-A06F236068E2}"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B7EB8896-735B-AD42-8433-B9939F00A4E9}" type="presOf" srcId="{A73DCD64-89DF-3E4C-9543-0D417B51464E}" destId="{F726EDD3-E670-9B47-8786-4F599884289D}" srcOrd="1" destOrd="0" presId="urn:microsoft.com/office/officeart/2008/layout/HorizontalMultiLevelHierarchy"/>
    <dgm:cxn modelId="{176426CD-B4E3-D448-A307-E34E7F8AE260}" type="presOf" srcId="{BDC2CFA9-99C6-8347-9628-F8B57513FB8C}" destId="{7A2CD5A7-70D6-DE44-803D-0740544CB367}"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5E485CAC-C854-C14A-9D76-EC948AE0C157}" type="presParOf" srcId="{3013142F-A3C7-F746-853E-2CA8B540A8DE}" destId="{B764B132-0961-414E-B6FA-FB0C6C1C6CED}" srcOrd="0" destOrd="0" presId="urn:microsoft.com/office/officeart/2008/layout/HorizontalMultiLevelHierarchy"/>
    <dgm:cxn modelId="{3A4FE4EF-26D1-2D4C-8B6A-6BA78D14957A}" type="presParOf" srcId="{B764B132-0961-414E-B6FA-FB0C6C1C6CED}" destId="{7111AE39-B455-7C4D-91F4-9E37E3822D07}" srcOrd="0" destOrd="0" presId="urn:microsoft.com/office/officeart/2008/layout/HorizontalMultiLevelHierarchy"/>
    <dgm:cxn modelId="{2567DA4D-6B3B-AF49-BAC9-934E81D399EF}" type="presParOf" srcId="{B764B132-0961-414E-B6FA-FB0C6C1C6CED}" destId="{551EC4E6-AE1D-DD43-B7C4-D7EFBEA2E636}" srcOrd="1" destOrd="0" presId="urn:microsoft.com/office/officeart/2008/layout/HorizontalMultiLevelHierarchy"/>
    <dgm:cxn modelId="{5E5BC70A-4D4A-624F-B973-D8F800DF37BC}" type="presParOf" srcId="{551EC4E6-AE1D-DD43-B7C4-D7EFBEA2E636}" destId="{082A771F-69AF-7C4C-86CB-DF1CD8CB6581}" srcOrd="0" destOrd="0" presId="urn:microsoft.com/office/officeart/2008/layout/HorizontalMultiLevelHierarchy"/>
    <dgm:cxn modelId="{EA392232-1AAA-7545-A26C-EE315D6C0D14}" type="presParOf" srcId="{082A771F-69AF-7C4C-86CB-DF1CD8CB6581}" destId="{F726EDD3-E670-9B47-8786-4F599884289D}" srcOrd="0" destOrd="0" presId="urn:microsoft.com/office/officeart/2008/layout/HorizontalMultiLevelHierarchy"/>
    <dgm:cxn modelId="{69BC17A1-28F9-B149-AF6F-738065EB0370}" type="presParOf" srcId="{551EC4E6-AE1D-DD43-B7C4-D7EFBEA2E636}" destId="{7B40AE63-0EA3-0747-BCE5-5F3AB0355BF2}" srcOrd="1" destOrd="0" presId="urn:microsoft.com/office/officeart/2008/layout/HorizontalMultiLevelHierarchy"/>
    <dgm:cxn modelId="{5B5AE28E-2AE9-C64B-A585-4F7641AEF72F}" type="presParOf" srcId="{7B40AE63-0EA3-0747-BCE5-5F3AB0355BF2}" destId="{C852AF5D-E3CA-F844-B775-08DD6E6FB940}" srcOrd="0" destOrd="0" presId="urn:microsoft.com/office/officeart/2008/layout/HorizontalMultiLevelHierarchy"/>
    <dgm:cxn modelId="{5E471DA6-A52B-514C-8B28-057597752A7D}" type="presParOf" srcId="{7B40AE63-0EA3-0747-BCE5-5F3AB0355BF2}" destId="{30463D07-8E7F-3146-97CE-76CE82648742}" srcOrd="1" destOrd="0" presId="urn:microsoft.com/office/officeart/2008/layout/HorizontalMultiLevelHierarchy"/>
    <dgm:cxn modelId="{CC8FC785-7BA2-B949-A256-F260D545E229}" type="presParOf" srcId="{551EC4E6-AE1D-DD43-B7C4-D7EFBEA2E636}" destId="{93180932-306E-E545-95F9-2A5635FDC9F1}" srcOrd="2" destOrd="0" presId="urn:microsoft.com/office/officeart/2008/layout/HorizontalMultiLevelHierarchy"/>
    <dgm:cxn modelId="{A7173B48-E576-3249-BA25-2BD44F84A565}" type="presParOf" srcId="{93180932-306E-E545-95F9-2A5635FDC9F1}" destId="{7A2CD5A7-70D6-DE44-803D-0740544CB367}" srcOrd="0" destOrd="0" presId="urn:microsoft.com/office/officeart/2008/layout/HorizontalMultiLevelHierarchy"/>
    <dgm:cxn modelId="{9AA1F481-E6FC-5342-87B4-7995ACF688D3}" type="presParOf" srcId="{551EC4E6-AE1D-DD43-B7C4-D7EFBEA2E636}" destId="{A0C9905E-6DBF-7645-94A7-C4BCDADC46B9}" srcOrd="3" destOrd="0" presId="urn:microsoft.com/office/officeart/2008/layout/HorizontalMultiLevelHierarchy"/>
    <dgm:cxn modelId="{C8848D5D-0739-6345-8D0E-96EB3F70813D}" type="presParOf" srcId="{A0C9905E-6DBF-7645-94A7-C4BCDADC46B9}" destId="{D3E2E567-EC04-E743-9B8C-985408EA1058}" srcOrd="0" destOrd="0" presId="urn:microsoft.com/office/officeart/2008/layout/HorizontalMultiLevelHierarchy"/>
    <dgm:cxn modelId="{7FD13BAD-B896-8D45-8FBE-3456A40AA08C}" type="presParOf" srcId="{A0C9905E-6DBF-7645-94A7-C4BCDADC46B9}" destId="{1488A531-D252-B440-B1DA-4363F37F8970}" srcOrd="1" destOrd="0" presId="urn:microsoft.com/office/officeart/2008/layout/HorizontalMultiLevelHierarchy"/>
    <dgm:cxn modelId="{EB271CCF-FCA8-E643-A47E-726654E9CBBB}" type="presParOf" srcId="{551EC4E6-AE1D-DD43-B7C4-D7EFBEA2E636}" destId="{1F2800E8-CF94-FD43-8D0E-7E4B278315B1}" srcOrd="4" destOrd="0" presId="urn:microsoft.com/office/officeart/2008/layout/HorizontalMultiLevelHierarchy"/>
    <dgm:cxn modelId="{67683939-842E-CD49-8B50-67D94E13EA67}" type="presParOf" srcId="{1F2800E8-CF94-FD43-8D0E-7E4B278315B1}" destId="{938A9782-2B6B-8141-99DA-6568305E0C38}" srcOrd="0" destOrd="0" presId="urn:microsoft.com/office/officeart/2008/layout/HorizontalMultiLevelHierarchy"/>
    <dgm:cxn modelId="{B7730493-6F57-1C49-BA5B-82482BCAE8B2}" type="presParOf" srcId="{551EC4E6-AE1D-DD43-B7C4-D7EFBEA2E636}" destId="{7377E58F-198D-DE48-B3AF-2D2AF67C403D}" srcOrd="5" destOrd="0" presId="urn:microsoft.com/office/officeart/2008/layout/HorizontalMultiLevelHierarchy"/>
    <dgm:cxn modelId="{3BE29A4B-6F9D-2645-AE5F-BFDA2C83200E}" type="presParOf" srcId="{7377E58F-198D-DE48-B3AF-2D2AF67C403D}" destId="{1C998B4A-F8C8-5D49-862A-38B9C7611407}" srcOrd="0" destOrd="0" presId="urn:microsoft.com/office/officeart/2008/layout/HorizontalMultiLevelHierarchy"/>
    <dgm:cxn modelId="{291BD522-CAFB-5842-8275-E940981FCB61}" type="presParOf" srcId="{7377E58F-198D-DE48-B3AF-2D2AF67C403D}" destId="{F9C8551A-E3F5-1A41-9D81-BA411262A93F}" srcOrd="1" destOrd="0" presId="urn:microsoft.com/office/officeart/2008/layout/HorizontalMultiLevelHierarchy"/>
    <dgm:cxn modelId="{16D4E00C-EFFB-1E4D-AA68-9F809F34EFD3}" type="presParOf" srcId="{551EC4E6-AE1D-DD43-B7C4-D7EFBEA2E636}" destId="{BA8DEFCD-307F-6447-992B-91E06167C0D1}" srcOrd="6" destOrd="0" presId="urn:microsoft.com/office/officeart/2008/layout/HorizontalMultiLevelHierarchy"/>
    <dgm:cxn modelId="{031F78C1-B619-0246-AD2E-ABED4F543ABF}" type="presParOf" srcId="{BA8DEFCD-307F-6447-992B-91E06167C0D1}" destId="{F576E494-8A13-2C42-8E48-804CC8A09FCA}" srcOrd="0" destOrd="0" presId="urn:microsoft.com/office/officeart/2008/layout/HorizontalMultiLevelHierarchy"/>
    <dgm:cxn modelId="{F19DB4C0-9C79-F541-A1B9-3272024EE516}" type="presParOf" srcId="{551EC4E6-AE1D-DD43-B7C4-D7EFBEA2E636}" destId="{535ABE2F-D370-DA4E-B964-1041079AB0E6}" srcOrd="7" destOrd="0" presId="urn:microsoft.com/office/officeart/2008/layout/HorizontalMultiLevelHierarchy"/>
    <dgm:cxn modelId="{C1706D09-2F65-D24B-90AA-23849EA115B3}" type="presParOf" srcId="{535ABE2F-D370-DA4E-B964-1041079AB0E6}" destId="{658601CC-A707-B346-87A6-73338653F658}" srcOrd="0" destOrd="0" presId="urn:microsoft.com/office/officeart/2008/layout/HorizontalMultiLevelHierarchy"/>
    <dgm:cxn modelId="{EFA51BBD-6760-FD4E-B88B-4D77ABA368CF}" type="presParOf" srcId="{535ABE2F-D370-DA4E-B964-1041079AB0E6}" destId="{A00C4049-CC14-0548-9B2A-242562FC1184}" srcOrd="1" destOrd="0" presId="urn:microsoft.com/office/officeart/2008/layout/HorizontalMultiLevelHierarchy"/>
    <dgm:cxn modelId="{C2618E56-1C5A-A048-8CA6-1504883A9F66}" type="presParOf" srcId="{551EC4E6-AE1D-DD43-B7C4-D7EFBEA2E636}" destId="{11A34F07-C9B9-654E-AC28-B09BCCE838A0}" srcOrd="8" destOrd="0" presId="urn:microsoft.com/office/officeart/2008/layout/HorizontalMultiLevelHierarchy"/>
    <dgm:cxn modelId="{282AF21C-B3F5-754E-9471-277F2BF20646}" type="presParOf" srcId="{11A34F07-C9B9-654E-AC28-B09BCCE838A0}" destId="{A12F38F1-9689-5E42-8E00-9D259E19BF50}" srcOrd="0" destOrd="0" presId="urn:microsoft.com/office/officeart/2008/layout/HorizontalMultiLevelHierarchy"/>
    <dgm:cxn modelId="{49A155F9-D57B-1C41-8A13-4AE65982D110}" type="presParOf" srcId="{551EC4E6-AE1D-DD43-B7C4-D7EFBEA2E636}" destId="{9EABD7FF-490F-8B4C-B8F8-D31309A62D20}" srcOrd="9" destOrd="0" presId="urn:microsoft.com/office/officeart/2008/layout/HorizontalMultiLevelHierarchy"/>
    <dgm:cxn modelId="{795C3B6E-F4F2-6E4D-A021-7D5AFE56970B}" type="presParOf" srcId="{9EABD7FF-490F-8B4C-B8F8-D31309A62D20}" destId="{0CFAE03F-D9F1-1440-9A27-54A46D352C27}" srcOrd="0" destOrd="0" presId="urn:microsoft.com/office/officeart/2008/layout/HorizontalMultiLevelHierarchy"/>
    <dgm:cxn modelId="{55478755-F19D-ED48-A0B5-4BA1AA6592D7}" type="presParOf" srcId="{9EABD7FF-490F-8B4C-B8F8-D31309A62D20}" destId="{158D506F-A227-CE44-8F2A-C0F86991131B}" srcOrd="1" destOrd="0" presId="urn:microsoft.com/office/officeart/2008/layout/HorizontalMultiLevelHierarchy"/>
    <dgm:cxn modelId="{4B1B882F-64E7-6045-A68D-27F02D05EF51}" type="presParOf" srcId="{551EC4E6-AE1D-DD43-B7C4-D7EFBEA2E636}" destId="{AA56199D-8D59-8D4A-B9F3-7077EE056DFC}" srcOrd="10" destOrd="0" presId="urn:microsoft.com/office/officeart/2008/layout/HorizontalMultiLevelHierarchy"/>
    <dgm:cxn modelId="{B253121E-0A48-B04F-A79D-1B79A7B5CD3B}" type="presParOf" srcId="{AA56199D-8D59-8D4A-B9F3-7077EE056DFC}" destId="{AC9C60F5-2876-DA47-AFFA-A06F236068E2}" srcOrd="0" destOrd="0" presId="urn:microsoft.com/office/officeart/2008/layout/HorizontalMultiLevelHierarchy"/>
    <dgm:cxn modelId="{0B16F690-6EBB-1640-A5DA-11031E8C9156}" type="presParOf" srcId="{551EC4E6-AE1D-DD43-B7C4-D7EFBEA2E636}" destId="{E470B30D-6EA7-7E4C-B0FB-888EA91DC523}" srcOrd="11" destOrd="0" presId="urn:microsoft.com/office/officeart/2008/layout/HorizontalMultiLevelHierarchy"/>
    <dgm:cxn modelId="{C4CBBBF3-3D21-EC4B-9DCD-E8226CA3AEC8}" type="presParOf" srcId="{E470B30D-6EA7-7E4C-B0FB-888EA91DC523}" destId="{1B90F006-CCAA-644D-A07A-EC9A4A63DA78}" srcOrd="0" destOrd="0" presId="urn:microsoft.com/office/officeart/2008/layout/HorizontalMultiLevelHierarchy"/>
    <dgm:cxn modelId="{7FF2158C-B66C-7C45-8E5D-734EA9F82314}"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0EBE7391-28FB-BD47-BA2F-C6DE6E32C80C}" type="presOf" srcId="{BDC2CFA9-99C6-8347-9628-F8B57513FB8C}" destId="{7A2CD5A7-70D6-DE44-803D-0740544CB367}" srcOrd="1" destOrd="0" presId="urn:microsoft.com/office/officeart/2008/layout/HorizontalMultiLevelHierarchy"/>
    <dgm:cxn modelId="{4D68FED7-40E7-2A49-BCC7-174738F979B8}" type="presOf" srcId="{8E22E6BE-2355-3044-A2AD-0F14E9FD033B}" destId="{F576E494-8A13-2C42-8E48-804CC8A09FCA}" srcOrd="1" destOrd="0" presId="urn:microsoft.com/office/officeart/2008/layout/HorizontalMultiLevelHierarchy"/>
    <dgm:cxn modelId="{08224182-84C8-B74F-8A7A-F675E6B1D7E7}" type="presOf" srcId="{DD5BF61D-B843-C744-B9A9-3312A1287EF4}" destId="{C852AF5D-E3CA-F844-B775-08DD6E6FB940}" srcOrd="0" destOrd="0" presId="urn:microsoft.com/office/officeart/2008/layout/HorizontalMultiLevelHierarchy"/>
    <dgm:cxn modelId="{B1839581-E155-1544-863A-FB6BEAEBAAA9}"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548C820-D9E4-914A-9488-1E21A5A19CDC}" type="presOf" srcId="{B94BF05B-2FD4-3B43-A783-61203240B6BC}" destId="{AC9C60F5-2876-DA47-AFFA-A06F236068E2}" srcOrd="1" destOrd="0" presId="urn:microsoft.com/office/officeart/2008/layout/HorizontalMultiLevelHierarchy"/>
    <dgm:cxn modelId="{1DF114EB-87E7-CE47-9D12-41501F0E033B}" type="presOf" srcId="{2EFE4671-8583-3540-9262-1FC578B666F4}" destId="{3013142F-A3C7-F746-853E-2CA8B540A8DE}" srcOrd="0" destOrd="0" presId="urn:microsoft.com/office/officeart/2008/layout/HorizontalMultiLevelHierarchy"/>
    <dgm:cxn modelId="{22ACE87D-F791-CF48-8A59-B759D01EE2FB}" type="presOf" srcId="{CC08C8E7-D5AB-9C4F-A78B-4A8C57EB2D22}" destId="{7111AE39-B455-7C4D-91F4-9E37E3822D07}" srcOrd="0" destOrd="0" presId="urn:microsoft.com/office/officeart/2008/layout/HorizontalMultiLevelHierarchy"/>
    <dgm:cxn modelId="{E546D7DD-58BC-E240-AC07-57DD3A0AEADB}" type="presOf" srcId="{47C3D573-2A9E-4D4B-AC0A-DDF3C911D23B}" destId="{11A34F07-C9B9-654E-AC28-B09BCCE838A0}" srcOrd="0" destOrd="0" presId="urn:microsoft.com/office/officeart/2008/layout/HorizontalMultiLevelHierarchy"/>
    <dgm:cxn modelId="{CE93CA72-ED7A-1F41-910D-0676660C3F31}" type="presOf" srcId="{45A45490-5AEF-2C4A-8A41-774416F30B61}" destId="{658601CC-A707-B346-87A6-73338653F658}" srcOrd="0" destOrd="0" presId="urn:microsoft.com/office/officeart/2008/layout/HorizontalMultiLevelHierarchy"/>
    <dgm:cxn modelId="{8CBB1B3B-DD9A-4A4D-97E2-EE214881E651}" type="presOf" srcId="{A73DCD64-89DF-3E4C-9543-0D417B51464E}" destId="{082A771F-69AF-7C4C-86CB-DF1CD8CB6581}" srcOrd="0" destOrd="0" presId="urn:microsoft.com/office/officeart/2008/layout/HorizontalMultiLevelHierarchy"/>
    <dgm:cxn modelId="{D614B09D-8A87-A141-8737-F525658ADB4C}" type="presOf" srcId="{B7B45A6A-3224-B346-B114-13FE7727100D}" destId="{0CFAE03F-D9F1-1440-9A27-54A46D352C27}" srcOrd="0" destOrd="0" presId="urn:microsoft.com/office/officeart/2008/layout/HorizontalMultiLevelHierarchy"/>
    <dgm:cxn modelId="{D1E88712-9E4A-E744-A416-671C2EF72092}" type="presOf" srcId="{45267C76-6276-B44A-878A-9D61B556EBD7}" destId="{1F2800E8-CF94-FD43-8D0E-7E4B278315B1}" srcOrd="0" destOrd="0" presId="urn:microsoft.com/office/officeart/2008/layout/HorizontalMultiLevelHierarchy"/>
    <dgm:cxn modelId="{7DE87EF3-674F-2A40-A49A-CB232D0B09B2}" type="presOf" srcId="{8E22E6BE-2355-3044-A2AD-0F14E9FD033B}" destId="{BA8DEFCD-307F-6447-992B-91E06167C0D1}" srcOrd="0" destOrd="0" presId="urn:microsoft.com/office/officeart/2008/layout/HorizontalMultiLevelHierarchy"/>
    <dgm:cxn modelId="{01C1C756-8A16-9042-94AF-55092CABCD46}" type="presOf" srcId="{D2A7088E-1D05-9D42-A59D-10A5E7F83CF9}" destId="{1B90F006-CCAA-644D-A07A-EC9A4A63DA78}" srcOrd="0" destOrd="0" presId="urn:microsoft.com/office/officeart/2008/layout/HorizontalMultiLevelHierarchy"/>
    <dgm:cxn modelId="{49712BE8-2E40-D24E-B254-EB4360E99725}" type="presOf" srcId="{BDC2CFA9-99C6-8347-9628-F8B57513FB8C}" destId="{93180932-306E-E545-95F9-2A5635FDC9F1}" srcOrd="0" destOrd="0" presId="urn:microsoft.com/office/officeart/2008/layout/HorizontalMultiLevelHierarchy"/>
    <dgm:cxn modelId="{A15C017A-5D42-1D46-B1D7-FC1FE4472EB8}" type="presOf" srcId="{773FD5F0-F007-F148-886B-86E72F86266E}" destId="{D3E2E567-EC04-E743-9B8C-985408EA1058}" srcOrd="0" destOrd="0" presId="urn:microsoft.com/office/officeart/2008/layout/HorizontalMultiLevelHierarchy"/>
    <dgm:cxn modelId="{CC895DD5-F848-9F47-84CB-B68FBA3D6356}" type="presOf" srcId="{47C3D573-2A9E-4D4B-AC0A-DDF3C911D23B}" destId="{A12F38F1-9689-5E42-8E00-9D259E19BF50}"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E0C23B9-1D56-6A44-8EF7-86D584D6F02D}" type="presOf" srcId="{B94BF05B-2FD4-3B43-A783-61203240B6BC}" destId="{AA56199D-8D59-8D4A-B9F3-7077EE056DFC}" srcOrd="0" destOrd="0" presId="urn:microsoft.com/office/officeart/2008/layout/HorizontalMultiLevelHierarchy"/>
    <dgm:cxn modelId="{3AFD8FE2-1AC7-0343-809C-00EBDC8EAD10}" type="presOf" srcId="{45267C76-6276-B44A-878A-9D61B556EBD7}" destId="{938A9782-2B6B-8141-99DA-6568305E0C38}" srcOrd="1" destOrd="0" presId="urn:microsoft.com/office/officeart/2008/layout/HorizontalMultiLevelHierarchy"/>
    <dgm:cxn modelId="{92A34732-CB97-0140-B0C3-70A730AA5756}" type="presOf" srcId="{A73DCD64-89DF-3E4C-9543-0D417B51464E}" destId="{F726EDD3-E670-9B47-8786-4F599884289D}"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E92FE9BB-6B89-6E40-9D21-279D244EBD86}" type="presParOf" srcId="{3013142F-A3C7-F746-853E-2CA8B540A8DE}" destId="{B764B132-0961-414E-B6FA-FB0C6C1C6CED}" srcOrd="0" destOrd="0" presId="urn:microsoft.com/office/officeart/2008/layout/HorizontalMultiLevelHierarchy"/>
    <dgm:cxn modelId="{F44EC5EB-CD76-7243-8B1A-5E59FAB9A773}" type="presParOf" srcId="{B764B132-0961-414E-B6FA-FB0C6C1C6CED}" destId="{7111AE39-B455-7C4D-91F4-9E37E3822D07}" srcOrd="0" destOrd="0" presId="urn:microsoft.com/office/officeart/2008/layout/HorizontalMultiLevelHierarchy"/>
    <dgm:cxn modelId="{AF619606-2646-C744-8BDA-F8F9C44F614D}" type="presParOf" srcId="{B764B132-0961-414E-B6FA-FB0C6C1C6CED}" destId="{551EC4E6-AE1D-DD43-B7C4-D7EFBEA2E636}" srcOrd="1" destOrd="0" presId="urn:microsoft.com/office/officeart/2008/layout/HorizontalMultiLevelHierarchy"/>
    <dgm:cxn modelId="{AAF91F83-FC25-1844-96E5-C6DCB3FA4EFA}" type="presParOf" srcId="{551EC4E6-AE1D-DD43-B7C4-D7EFBEA2E636}" destId="{082A771F-69AF-7C4C-86CB-DF1CD8CB6581}" srcOrd="0" destOrd="0" presId="urn:microsoft.com/office/officeart/2008/layout/HorizontalMultiLevelHierarchy"/>
    <dgm:cxn modelId="{1EFDFE32-B276-054F-87B0-D73F38613A45}" type="presParOf" srcId="{082A771F-69AF-7C4C-86CB-DF1CD8CB6581}" destId="{F726EDD3-E670-9B47-8786-4F599884289D}" srcOrd="0" destOrd="0" presId="urn:microsoft.com/office/officeart/2008/layout/HorizontalMultiLevelHierarchy"/>
    <dgm:cxn modelId="{BFA8BFBA-A583-204E-8FC8-847AC2E2916E}" type="presParOf" srcId="{551EC4E6-AE1D-DD43-B7C4-D7EFBEA2E636}" destId="{7B40AE63-0EA3-0747-BCE5-5F3AB0355BF2}" srcOrd="1" destOrd="0" presId="urn:microsoft.com/office/officeart/2008/layout/HorizontalMultiLevelHierarchy"/>
    <dgm:cxn modelId="{58D12161-F64C-0548-9C09-7B4F36AE0128}" type="presParOf" srcId="{7B40AE63-0EA3-0747-BCE5-5F3AB0355BF2}" destId="{C852AF5D-E3CA-F844-B775-08DD6E6FB940}" srcOrd="0" destOrd="0" presId="urn:microsoft.com/office/officeart/2008/layout/HorizontalMultiLevelHierarchy"/>
    <dgm:cxn modelId="{7642C515-3BC1-0B4E-8FB3-1CBE88E74F97}" type="presParOf" srcId="{7B40AE63-0EA3-0747-BCE5-5F3AB0355BF2}" destId="{30463D07-8E7F-3146-97CE-76CE82648742}" srcOrd="1" destOrd="0" presId="urn:microsoft.com/office/officeart/2008/layout/HorizontalMultiLevelHierarchy"/>
    <dgm:cxn modelId="{30AA87B4-B187-A845-BA76-A97B84788D66}" type="presParOf" srcId="{551EC4E6-AE1D-DD43-B7C4-D7EFBEA2E636}" destId="{93180932-306E-E545-95F9-2A5635FDC9F1}" srcOrd="2" destOrd="0" presId="urn:microsoft.com/office/officeart/2008/layout/HorizontalMultiLevelHierarchy"/>
    <dgm:cxn modelId="{46DA0AE4-5796-324C-A2C9-9EE7790A4EBC}" type="presParOf" srcId="{93180932-306E-E545-95F9-2A5635FDC9F1}" destId="{7A2CD5A7-70D6-DE44-803D-0740544CB367}" srcOrd="0" destOrd="0" presId="urn:microsoft.com/office/officeart/2008/layout/HorizontalMultiLevelHierarchy"/>
    <dgm:cxn modelId="{A0600B3C-EBCA-9240-8CA7-89FF1E39A35E}" type="presParOf" srcId="{551EC4E6-AE1D-DD43-B7C4-D7EFBEA2E636}" destId="{A0C9905E-6DBF-7645-94A7-C4BCDADC46B9}" srcOrd="3" destOrd="0" presId="urn:microsoft.com/office/officeart/2008/layout/HorizontalMultiLevelHierarchy"/>
    <dgm:cxn modelId="{35397D75-4348-7B4B-9F5B-8386C1C59F6C}" type="presParOf" srcId="{A0C9905E-6DBF-7645-94A7-C4BCDADC46B9}" destId="{D3E2E567-EC04-E743-9B8C-985408EA1058}" srcOrd="0" destOrd="0" presId="urn:microsoft.com/office/officeart/2008/layout/HorizontalMultiLevelHierarchy"/>
    <dgm:cxn modelId="{507F451C-F17F-2748-9F19-0DB0355B5534}" type="presParOf" srcId="{A0C9905E-6DBF-7645-94A7-C4BCDADC46B9}" destId="{1488A531-D252-B440-B1DA-4363F37F8970}" srcOrd="1" destOrd="0" presId="urn:microsoft.com/office/officeart/2008/layout/HorizontalMultiLevelHierarchy"/>
    <dgm:cxn modelId="{EF6C3A22-321D-3440-BB0F-D010024405C8}" type="presParOf" srcId="{551EC4E6-AE1D-DD43-B7C4-D7EFBEA2E636}" destId="{1F2800E8-CF94-FD43-8D0E-7E4B278315B1}" srcOrd="4" destOrd="0" presId="urn:microsoft.com/office/officeart/2008/layout/HorizontalMultiLevelHierarchy"/>
    <dgm:cxn modelId="{785069BD-6238-C74B-A706-FF1F638457D3}" type="presParOf" srcId="{1F2800E8-CF94-FD43-8D0E-7E4B278315B1}" destId="{938A9782-2B6B-8141-99DA-6568305E0C38}" srcOrd="0" destOrd="0" presId="urn:microsoft.com/office/officeart/2008/layout/HorizontalMultiLevelHierarchy"/>
    <dgm:cxn modelId="{0C733601-EFB0-2546-A680-A8864436AF78}" type="presParOf" srcId="{551EC4E6-AE1D-DD43-B7C4-D7EFBEA2E636}" destId="{7377E58F-198D-DE48-B3AF-2D2AF67C403D}" srcOrd="5" destOrd="0" presId="urn:microsoft.com/office/officeart/2008/layout/HorizontalMultiLevelHierarchy"/>
    <dgm:cxn modelId="{5443E52C-FF36-674D-A2AC-CB19AE6712DC}" type="presParOf" srcId="{7377E58F-198D-DE48-B3AF-2D2AF67C403D}" destId="{1C998B4A-F8C8-5D49-862A-38B9C7611407}" srcOrd="0" destOrd="0" presId="urn:microsoft.com/office/officeart/2008/layout/HorizontalMultiLevelHierarchy"/>
    <dgm:cxn modelId="{E2401FD2-2F52-6041-9D36-BD76A7074224}" type="presParOf" srcId="{7377E58F-198D-DE48-B3AF-2D2AF67C403D}" destId="{F9C8551A-E3F5-1A41-9D81-BA411262A93F}" srcOrd="1" destOrd="0" presId="urn:microsoft.com/office/officeart/2008/layout/HorizontalMultiLevelHierarchy"/>
    <dgm:cxn modelId="{85E89B67-1B6C-9847-BF76-78DB901E5156}" type="presParOf" srcId="{551EC4E6-AE1D-DD43-B7C4-D7EFBEA2E636}" destId="{BA8DEFCD-307F-6447-992B-91E06167C0D1}" srcOrd="6" destOrd="0" presId="urn:microsoft.com/office/officeart/2008/layout/HorizontalMultiLevelHierarchy"/>
    <dgm:cxn modelId="{A5404C5D-CE5B-6343-8F16-3AA7A45769FB}" type="presParOf" srcId="{BA8DEFCD-307F-6447-992B-91E06167C0D1}" destId="{F576E494-8A13-2C42-8E48-804CC8A09FCA}" srcOrd="0" destOrd="0" presId="urn:microsoft.com/office/officeart/2008/layout/HorizontalMultiLevelHierarchy"/>
    <dgm:cxn modelId="{5E7F34CC-22B4-CB43-BB3D-5500CDD1010C}" type="presParOf" srcId="{551EC4E6-AE1D-DD43-B7C4-D7EFBEA2E636}" destId="{535ABE2F-D370-DA4E-B964-1041079AB0E6}" srcOrd="7" destOrd="0" presId="urn:microsoft.com/office/officeart/2008/layout/HorizontalMultiLevelHierarchy"/>
    <dgm:cxn modelId="{9E093B65-160B-2942-8AC6-C807106B3BA1}" type="presParOf" srcId="{535ABE2F-D370-DA4E-B964-1041079AB0E6}" destId="{658601CC-A707-B346-87A6-73338653F658}" srcOrd="0" destOrd="0" presId="urn:microsoft.com/office/officeart/2008/layout/HorizontalMultiLevelHierarchy"/>
    <dgm:cxn modelId="{BBCA4846-D285-6540-829E-8C48C7F22FB2}" type="presParOf" srcId="{535ABE2F-D370-DA4E-B964-1041079AB0E6}" destId="{A00C4049-CC14-0548-9B2A-242562FC1184}" srcOrd="1" destOrd="0" presId="urn:microsoft.com/office/officeart/2008/layout/HorizontalMultiLevelHierarchy"/>
    <dgm:cxn modelId="{050EAF40-8FB4-014A-AAEF-9A1946E89D73}" type="presParOf" srcId="{551EC4E6-AE1D-DD43-B7C4-D7EFBEA2E636}" destId="{11A34F07-C9B9-654E-AC28-B09BCCE838A0}" srcOrd="8" destOrd="0" presId="urn:microsoft.com/office/officeart/2008/layout/HorizontalMultiLevelHierarchy"/>
    <dgm:cxn modelId="{329F7E93-7B38-394C-82B5-91890AB80378}" type="presParOf" srcId="{11A34F07-C9B9-654E-AC28-B09BCCE838A0}" destId="{A12F38F1-9689-5E42-8E00-9D259E19BF50}" srcOrd="0" destOrd="0" presId="urn:microsoft.com/office/officeart/2008/layout/HorizontalMultiLevelHierarchy"/>
    <dgm:cxn modelId="{3FF5BABF-941E-E848-B871-2B7F53C13CD8}" type="presParOf" srcId="{551EC4E6-AE1D-DD43-B7C4-D7EFBEA2E636}" destId="{9EABD7FF-490F-8B4C-B8F8-D31309A62D20}" srcOrd="9" destOrd="0" presId="urn:microsoft.com/office/officeart/2008/layout/HorizontalMultiLevelHierarchy"/>
    <dgm:cxn modelId="{D57CAC41-F94B-A542-9AAE-6ECD192477F0}" type="presParOf" srcId="{9EABD7FF-490F-8B4C-B8F8-D31309A62D20}" destId="{0CFAE03F-D9F1-1440-9A27-54A46D352C27}" srcOrd="0" destOrd="0" presId="urn:microsoft.com/office/officeart/2008/layout/HorizontalMultiLevelHierarchy"/>
    <dgm:cxn modelId="{93B21E26-635C-6942-B4B4-18B89ECD016C}" type="presParOf" srcId="{9EABD7FF-490F-8B4C-B8F8-D31309A62D20}" destId="{158D506F-A227-CE44-8F2A-C0F86991131B}" srcOrd="1" destOrd="0" presId="urn:microsoft.com/office/officeart/2008/layout/HorizontalMultiLevelHierarchy"/>
    <dgm:cxn modelId="{0ADA66E8-C7A4-FE40-9845-757A2C6E94B8}" type="presParOf" srcId="{551EC4E6-AE1D-DD43-B7C4-D7EFBEA2E636}" destId="{AA56199D-8D59-8D4A-B9F3-7077EE056DFC}" srcOrd="10" destOrd="0" presId="urn:microsoft.com/office/officeart/2008/layout/HorizontalMultiLevelHierarchy"/>
    <dgm:cxn modelId="{596A2DC6-FE5F-934B-B2F2-FDF667AC0EB4}" type="presParOf" srcId="{AA56199D-8D59-8D4A-B9F3-7077EE056DFC}" destId="{AC9C60F5-2876-DA47-AFFA-A06F236068E2}" srcOrd="0" destOrd="0" presId="urn:microsoft.com/office/officeart/2008/layout/HorizontalMultiLevelHierarchy"/>
    <dgm:cxn modelId="{D284BEFA-2ABB-4648-A25F-7515251EEDBF}" type="presParOf" srcId="{551EC4E6-AE1D-DD43-B7C4-D7EFBEA2E636}" destId="{E470B30D-6EA7-7E4C-B0FB-888EA91DC523}" srcOrd="11" destOrd="0" presId="urn:microsoft.com/office/officeart/2008/layout/HorizontalMultiLevelHierarchy"/>
    <dgm:cxn modelId="{8897DE70-42EE-FE48-90E6-1B2333DE8320}" type="presParOf" srcId="{E470B30D-6EA7-7E4C-B0FB-888EA91DC523}" destId="{1B90F006-CCAA-644D-A07A-EC9A4A63DA78}" srcOrd="0" destOrd="0" presId="urn:microsoft.com/office/officeart/2008/layout/HorizontalMultiLevelHierarchy"/>
    <dgm:cxn modelId="{DACB9883-F9DC-414B-86D8-F69CF4F89332}"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第十二章 企业产品定价实践</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12.1</a:t>
          </a:r>
          <a:r>
            <a:rPr lang="zh-CN" altLang="en-US" sz="2000" b="0" dirty="0" smtClean="0">
              <a:solidFill>
                <a:schemeClr val="tx1"/>
              </a:solidFill>
              <a:latin typeface="Microsoft YaHei" charset="-122"/>
              <a:ea typeface="Microsoft YaHei" charset="-122"/>
              <a:cs typeface="Microsoft YaHei" charset="-122"/>
            </a:rPr>
            <a:t> 定价目标</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12.2</a:t>
          </a:r>
          <a:r>
            <a:rPr lang="zh-CN" altLang="en-US" sz="2000" b="0" dirty="0" smtClean="0">
              <a:solidFill>
                <a:schemeClr val="tx1"/>
              </a:solidFill>
              <a:latin typeface="Microsoft YaHei" charset="-122"/>
              <a:ea typeface="Microsoft YaHei" charset="-122"/>
              <a:cs typeface="Microsoft YaHei" charset="-122"/>
            </a:rPr>
            <a:t> 成本加成定价法</a:t>
          </a:r>
          <a:endParaRPr lang="zh-CN" altLang="en-US" sz="2000" b="0" dirty="0">
            <a:solidFill>
              <a:schemeClr val="tx1"/>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12.3</a:t>
          </a:r>
          <a:r>
            <a:rPr lang="zh-CN" altLang="en-US" sz="2000" b="0" dirty="0" smtClean="0">
              <a:solidFill>
                <a:schemeClr val="tx1"/>
              </a:solidFill>
              <a:latin typeface="Microsoft YaHei" charset="-122"/>
              <a:ea typeface="Microsoft YaHei" charset="-122"/>
              <a:cs typeface="Microsoft YaHei" charset="-122"/>
            </a:rPr>
            <a:t> 价格歧视</a:t>
          </a:r>
          <a:endParaRPr lang="zh-CN" altLang="en-US" sz="2000" b="0" dirty="0">
            <a:solidFill>
              <a:schemeClr val="tx1"/>
            </a:solidFill>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2000" b="0" dirty="0" smtClean="0">
              <a:latin typeface="Microsoft YaHei" charset="-122"/>
              <a:ea typeface="Microsoft YaHei" charset="-122"/>
              <a:cs typeface="Microsoft YaHei" charset="-122"/>
            </a:rPr>
            <a:t>12.6</a:t>
          </a:r>
          <a:r>
            <a:rPr lang="zh-CN" altLang="en-US" sz="2000" b="0" dirty="0" smtClean="0">
              <a:latin typeface="Microsoft YaHei" charset="-122"/>
              <a:ea typeface="Microsoft YaHei" charset="-122"/>
              <a:cs typeface="Microsoft YaHei" charset="-122"/>
            </a:rPr>
            <a:t> 其他定价法</a:t>
          </a:r>
          <a:endParaRPr lang="zh-CN" altLang="en-US" sz="20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20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20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2000" b="0" dirty="0" smtClean="0">
              <a:latin typeface="Microsoft YaHei" charset="-122"/>
              <a:ea typeface="Microsoft YaHei" charset="-122"/>
              <a:cs typeface="Microsoft YaHei" charset="-122"/>
            </a:rPr>
            <a:t>12.4</a:t>
          </a:r>
          <a:r>
            <a:rPr lang="zh-CN" altLang="en-US" sz="2000" b="0" dirty="0" smtClean="0">
              <a:latin typeface="Microsoft YaHei" charset="-122"/>
              <a:ea typeface="Microsoft YaHei" charset="-122"/>
              <a:cs typeface="Microsoft YaHei" charset="-122"/>
            </a:rPr>
            <a:t> 多种产品定价法</a:t>
          </a:r>
          <a:endParaRPr lang="zh-CN" altLang="en-US" sz="20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20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20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2000" b="0" dirty="0" smtClean="0">
              <a:latin typeface="Microsoft YaHei" charset="-122"/>
              <a:ea typeface="Microsoft YaHei" charset="-122"/>
              <a:cs typeface="Microsoft YaHei" charset="-122"/>
            </a:rPr>
            <a:t>12.5</a:t>
          </a:r>
          <a:r>
            <a:rPr lang="zh-CN" altLang="en-US" sz="2000" b="0" dirty="0" smtClean="0">
              <a:latin typeface="Microsoft YaHei" charset="-122"/>
              <a:ea typeface="Microsoft YaHei" charset="-122"/>
              <a:cs typeface="Microsoft YaHei" charset="-122"/>
            </a:rPr>
            <a:t> 转移定价</a:t>
          </a:r>
          <a:endParaRPr lang="zh-CN" altLang="en-US" sz="20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20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94895" custLinFactNeighborX="-100000"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9134" custLinFactNeighborX="60293" custLinFactNeighborY="-644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20364" custLinFactNeighborX="60293" custLinFactNeighborY="-64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9134" custLinFactNeighborX="60293" custLinFactNeighborY="-64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9134" custLinFactNeighborX="60293" custLinFactNeighborY="-6449">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9134" custLinFactNeighborX="60293" custLinFactNeighborY="-6449">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9134" custLinFactNeighborX="60293" custLinFactNeighborY="-6449">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F1549B79-8E3C-9447-A19A-25E43C848F34}" type="presOf" srcId="{B7B45A6A-3224-B346-B114-13FE7727100D}" destId="{0CFAE03F-D9F1-1440-9A27-54A46D352C27}" srcOrd="0" destOrd="0" presId="urn:microsoft.com/office/officeart/2008/layout/HorizontalMultiLevelHierarchy"/>
    <dgm:cxn modelId="{85AA0FE0-2C1A-5440-A556-83DD902DFFE3}" type="presOf" srcId="{A73DCD64-89DF-3E4C-9543-0D417B51464E}" destId="{082A771F-69AF-7C4C-86CB-DF1CD8CB6581}" srcOrd="0" destOrd="0" presId="urn:microsoft.com/office/officeart/2008/layout/HorizontalMultiLevelHierarchy"/>
    <dgm:cxn modelId="{009306E6-E34B-944A-A072-AC614E36D2E2}" type="presOf" srcId="{A73DCD64-89DF-3E4C-9543-0D417B51464E}" destId="{F726EDD3-E670-9B47-8786-4F599884289D}"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7D8EB4DB-0904-AF47-A39D-AC5D03AC37D3}"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5E99166-0E58-9349-BBB3-5A01526677C7}" type="presOf" srcId="{8E22E6BE-2355-3044-A2AD-0F14E9FD033B}" destId="{BA8DEFCD-307F-6447-992B-91E06167C0D1}" srcOrd="0" destOrd="0" presId="urn:microsoft.com/office/officeart/2008/layout/HorizontalMultiLevelHierarchy"/>
    <dgm:cxn modelId="{70ED2E45-45C6-424D-AB1B-EBDE49E250DA}" type="presOf" srcId="{B94BF05B-2FD4-3B43-A783-61203240B6BC}" destId="{AC9C60F5-2876-DA47-AFFA-A06F236068E2}" srcOrd="1" destOrd="0" presId="urn:microsoft.com/office/officeart/2008/layout/HorizontalMultiLevelHierarchy"/>
    <dgm:cxn modelId="{2EB10B2D-A087-7946-9777-70D047E775C4}" type="presOf" srcId="{45A45490-5AEF-2C4A-8A41-774416F30B61}" destId="{658601CC-A707-B346-87A6-73338653F658}" srcOrd="0" destOrd="0" presId="urn:microsoft.com/office/officeart/2008/layout/HorizontalMultiLevelHierarchy"/>
    <dgm:cxn modelId="{9FC5CC2E-A526-C64F-9D60-2E7CDFB880BA}" type="presOf" srcId="{9BA062DA-6B7A-FC4F-B1BB-7CC4C74C72CE}" destId="{1C998B4A-F8C8-5D49-862A-38B9C7611407}" srcOrd="0" destOrd="0" presId="urn:microsoft.com/office/officeart/2008/layout/HorizontalMultiLevelHierarchy"/>
    <dgm:cxn modelId="{B2DF340C-CFE6-8244-8A03-41A8E5269698}" type="presOf" srcId="{47C3D573-2A9E-4D4B-AC0A-DDF3C911D23B}" destId="{A12F38F1-9689-5E42-8E00-9D259E19BF50}" srcOrd="1" destOrd="0" presId="urn:microsoft.com/office/officeart/2008/layout/HorizontalMultiLevelHierarchy"/>
    <dgm:cxn modelId="{A43FA165-23D1-CB46-BBA9-D53D50B30354}" type="presOf" srcId="{D2A7088E-1D05-9D42-A59D-10A5E7F83CF9}" destId="{1B90F006-CCAA-644D-A07A-EC9A4A63DA78}" srcOrd="0" destOrd="0" presId="urn:microsoft.com/office/officeart/2008/layout/HorizontalMultiLevelHierarchy"/>
    <dgm:cxn modelId="{4D38A0F4-8FA6-6245-8B61-7BD46C8F9A51}" type="presOf" srcId="{2EFE4671-8583-3540-9262-1FC578B666F4}" destId="{3013142F-A3C7-F746-853E-2CA8B540A8DE}" srcOrd="0" destOrd="0" presId="urn:microsoft.com/office/officeart/2008/layout/HorizontalMultiLevelHierarchy"/>
    <dgm:cxn modelId="{4BADF078-1884-CD44-900F-308E2E8ED10C}" type="presOf" srcId="{BDC2CFA9-99C6-8347-9628-F8B57513FB8C}" destId="{93180932-306E-E545-95F9-2A5635FDC9F1}" srcOrd="0" destOrd="0" presId="urn:microsoft.com/office/officeart/2008/layout/HorizontalMultiLevelHierarchy"/>
    <dgm:cxn modelId="{06BA5B7C-2E1A-DA40-B9B5-A7A621961975}" type="presOf" srcId="{45267C76-6276-B44A-878A-9D61B556EBD7}" destId="{938A9782-2B6B-8141-99DA-6568305E0C38}" srcOrd="1" destOrd="0" presId="urn:microsoft.com/office/officeart/2008/layout/HorizontalMultiLevelHierarchy"/>
    <dgm:cxn modelId="{ECEAB7E2-9509-5E43-9DD1-08A764924E05}" type="presOf" srcId="{B94BF05B-2FD4-3B43-A783-61203240B6BC}" destId="{AA56199D-8D59-8D4A-B9F3-7077EE056DFC}" srcOrd="0" destOrd="0" presId="urn:microsoft.com/office/officeart/2008/layout/HorizontalMultiLevelHierarchy"/>
    <dgm:cxn modelId="{15614720-BF2F-624F-8EB4-C8A2E2E69326}"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0DA0077-60FD-BF4F-BBF3-22B1B57C03E2}"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1686AE87-82B3-1D47-8529-C7A63AEF9127}" type="presOf" srcId="{8E22E6BE-2355-3044-A2AD-0F14E9FD033B}" destId="{F576E494-8A13-2C42-8E48-804CC8A09FCA}"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AADC3D82-5997-114E-89AA-7C25C2CC9C01}" type="presOf" srcId="{BDC2CFA9-99C6-8347-9628-F8B57513FB8C}" destId="{7A2CD5A7-70D6-DE44-803D-0740544CB367}" srcOrd="1" destOrd="0" presId="urn:microsoft.com/office/officeart/2008/layout/HorizontalMultiLevelHierarchy"/>
    <dgm:cxn modelId="{0C11B465-6F26-CD46-90C0-F88B981AD044}" type="presOf" srcId="{CC08C8E7-D5AB-9C4F-A78B-4A8C57EB2D22}" destId="{7111AE39-B455-7C4D-91F4-9E37E3822D07}" srcOrd="0" destOrd="0" presId="urn:microsoft.com/office/officeart/2008/layout/HorizontalMultiLevelHierarchy"/>
    <dgm:cxn modelId="{3DAF2135-42F5-E748-9CA9-4A427CB2E912}" type="presOf" srcId="{47C3D573-2A9E-4D4B-AC0A-DDF3C911D23B}" destId="{11A34F07-C9B9-654E-AC28-B09BCCE838A0}" srcOrd="0" destOrd="0" presId="urn:microsoft.com/office/officeart/2008/layout/HorizontalMultiLevelHierarchy"/>
    <dgm:cxn modelId="{0DD3E6BB-115B-A640-9E9D-FFB88AE7BD7E}" type="presParOf" srcId="{3013142F-A3C7-F746-853E-2CA8B540A8DE}" destId="{B764B132-0961-414E-B6FA-FB0C6C1C6CED}" srcOrd="0" destOrd="0" presId="urn:microsoft.com/office/officeart/2008/layout/HorizontalMultiLevelHierarchy"/>
    <dgm:cxn modelId="{5D5F3346-9F80-4348-A1C9-1BD04D011964}" type="presParOf" srcId="{B764B132-0961-414E-B6FA-FB0C6C1C6CED}" destId="{7111AE39-B455-7C4D-91F4-9E37E3822D07}" srcOrd="0" destOrd="0" presId="urn:microsoft.com/office/officeart/2008/layout/HorizontalMultiLevelHierarchy"/>
    <dgm:cxn modelId="{42CEBC8C-D535-0744-808F-445DB306E3A6}" type="presParOf" srcId="{B764B132-0961-414E-B6FA-FB0C6C1C6CED}" destId="{551EC4E6-AE1D-DD43-B7C4-D7EFBEA2E636}" srcOrd="1" destOrd="0" presId="urn:microsoft.com/office/officeart/2008/layout/HorizontalMultiLevelHierarchy"/>
    <dgm:cxn modelId="{F32451EE-021D-A54F-9514-7BEF5041F0A7}" type="presParOf" srcId="{551EC4E6-AE1D-DD43-B7C4-D7EFBEA2E636}" destId="{082A771F-69AF-7C4C-86CB-DF1CD8CB6581}" srcOrd="0" destOrd="0" presId="urn:microsoft.com/office/officeart/2008/layout/HorizontalMultiLevelHierarchy"/>
    <dgm:cxn modelId="{EA0F7E3C-7090-0049-AEEE-892436CBDF92}" type="presParOf" srcId="{082A771F-69AF-7C4C-86CB-DF1CD8CB6581}" destId="{F726EDD3-E670-9B47-8786-4F599884289D}" srcOrd="0" destOrd="0" presId="urn:microsoft.com/office/officeart/2008/layout/HorizontalMultiLevelHierarchy"/>
    <dgm:cxn modelId="{F8EAE95B-A602-F140-BE75-AF729A5200BE}" type="presParOf" srcId="{551EC4E6-AE1D-DD43-B7C4-D7EFBEA2E636}" destId="{7B40AE63-0EA3-0747-BCE5-5F3AB0355BF2}" srcOrd="1" destOrd="0" presId="urn:microsoft.com/office/officeart/2008/layout/HorizontalMultiLevelHierarchy"/>
    <dgm:cxn modelId="{0CF5FA0A-B369-9745-8B11-FAFA936192A2}" type="presParOf" srcId="{7B40AE63-0EA3-0747-BCE5-5F3AB0355BF2}" destId="{C852AF5D-E3CA-F844-B775-08DD6E6FB940}" srcOrd="0" destOrd="0" presId="urn:microsoft.com/office/officeart/2008/layout/HorizontalMultiLevelHierarchy"/>
    <dgm:cxn modelId="{FC65A50E-A85F-EB46-8764-0DBD5E70610C}" type="presParOf" srcId="{7B40AE63-0EA3-0747-BCE5-5F3AB0355BF2}" destId="{30463D07-8E7F-3146-97CE-76CE82648742}" srcOrd="1" destOrd="0" presId="urn:microsoft.com/office/officeart/2008/layout/HorizontalMultiLevelHierarchy"/>
    <dgm:cxn modelId="{B32CAA5F-A9BE-9749-A8F8-A86F0687D8E9}" type="presParOf" srcId="{551EC4E6-AE1D-DD43-B7C4-D7EFBEA2E636}" destId="{93180932-306E-E545-95F9-2A5635FDC9F1}" srcOrd="2" destOrd="0" presId="urn:microsoft.com/office/officeart/2008/layout/HorizontalMultiLevelHierarchy"/>
    <dgm:cxn modelId="{40B14D12-7633-9346-A98E-8D2FEFDD9947}" type="presParOf" srcId="{93180932-306E-E545-95F9-2A5635FDC9F1}" destId="{7A2CD5A7-70D6-DE44-803D-0740544CB367}" srcOrd="0" destOrd="0" presId="urn:microsoft.com/office/officeart/2008/layout/HorizontalMultiLevelHierarchy"/>
    <dgm:cxn modelId="{634D3004-4F71-C84C-B6E7-349591E14AB8}" type="presParOf" srcId="{551EC4E6-AE1D-DD43-B7C4-D7EFBEA2E636}" destId="{A0C9905E-6DBF-7645-94A7-C4BCDADC46B9}" srcOrd="3" destOrd="0" presId="urn:microsoft.com/office/officeart/2008/layout/HorizontalMultiLevelHierarchy"/>
    <dgm:cxn modelId="{58AC0556-309D-954E-A517-0EA2A6596FB6}" type="presParOf" srcId="{A0C9905E-6DBF-7645-94A7-C4BCDADC46B9}" destId="{D3E2E567-EC04-E743-9B8C-985408EA1058}" srcOrd="0" destOrd="0" presId="urn:microsoft.com/office/officeart/2008/layout/HorizontalMultiLevelHierarchy"/>
    <dgm:cxn modelId="{B35A9DF0-E4F4-C24D-9985-4BCD62F7A7E1}" type="presParOf" srcId="{A0C9905E-6DBF-7645-94A7-C4BCDADC46B9}" destId="{1488A531-D252-B440-B1DA-4363F37F8970}" srcOrd="1" destOrd="0" presId="urn:microsoft.com/office/officeart/2008/layout/HorizontalMultiLevelHierarchy"/>
    <dgm:cxn modelId="{6BB091C3-69F1-AF49-8DA4-10BC285386E3}" type="presParOf" srcId="{551EC4E6-AE1D-DD43-B7C4-D7EFBEA2E636}" destId="{1F2800E8-CF94-FD43-8D0E-7E4B278315B1}" srcOrd="4" destOrd="0" presId="urn:microsoft.com/office/officeart/2008/layout/HorizontalMultiLevelHierarchy"/>
    <dgm:cxn modelId="{123D868A-E8B2-0047-8C86-7202C0B731C8}" type="presParOf" srcId="{1F2800E8-CF94-FD43-8D0E-7E4B278315B1}" destId="{938A9782-2B6B-8141-99DA-6568305E0C38}" srcOrd="0" destOrd="0" presId="urn:microsoft.com/office/officeart/2008/layout/HorizontalMultiLevelHierarchy"/>
    <dgm:cxn modelId="{1CBDBBAD-AA4B-F245-854C-F03C49EF226C}" type="presParOf" srcId="{551EC4E6-AE1D-DD43-B7C4-D7EFBEA2E636}" destId="{7377E58F-198D-DE48-B3AF-2D2AF67C403D}" srcOrd="5" destOrd="0" presId="urn:microsoft.com/office/officeart/2008/layout/HorizontalMultiLevelHierarchy"/>
    <dgm:cxn modelId="{4492293B-88D7-6C48-91FA-4EFCC3F8A256}" type="presParOf" srcId="{7377E58F-198D-DE48-B3AF-2D2AF67C403D}" destId="{1C998B4A-F8C8-5D49-862A-38B9C7611407}" srcOrd="0" destOrd="0" presId="urn:microsoft.com/office/officeart/2008/layout/HorizontalMultiLevelHierarchy"/>
    <dgm:cxn modelId="{140A07A5-247D-2545-B35C-AEB276B3C264}" type="presParOf" srcId="{7377E58F-198D-DE48-B3AF-2D2AF67C403D}" destId="{F9C8551A-E3F5-1A41-9D81-BA411262A93F}" srcOrd="1" destOrd="0" presId="urn:microsoft.com/office/officeart/2008/layout/HorizontalMultiLevelHierarchy"/>
    <dgm:cxn modelId="{8282A402-9912-7D4B-8BCA-BDE1F3C557DF}" type="presParOf" srcId="{551EC4E6-AE1D-DD43-B7C4-D7EFBEA2E636}" destId="{BA8DEFCD-307F-6447-992B-91E06167C0D1}" srcOrd="6" destOrd="0" presId="urn:microsoft.com/office/officeart/2008/layout/HorizontalMultiLevelHierarchy"/>
    <dgm:cxn modelId="{023F4793-4BFF-A84A-AF1F-3977EFA8EC58}" type="presParOf" srcId="{BA8DEFCD-307F-6447-992B-91E06167C0D1}" destId="{F576E494-8A13-2C42-8E48-804CC8A09FCA}" srcOrd="0" destOrd="0" presId="urn:microsoft.com/office/officeart/2008/layout/HorizontalMultiLevelHierarchy"/>
    <dgm:cxn modelId="{9A6BF678-8552-2C4E-A0E8-160B20573AE9}" type="presParOf" srcId="{551EC4E6-AE1D-DD43-B7C4-D7EFBEA2E636}" destId="{535ABE2F-D370-DA4E-B964-1041079AB0E6}" srcOrd="7" destOrd="0" presId="urn:microsoft.com/office/officeart/2008/layout/HorizontalMultiLevelHierarchy"/>
    <dgm:cxn modelId="{D7C45B05-0BD9-DA43-A12D-F0A87995FD3A}" type="presParOf" srcId="{535ABE2F-D370-DA4E-B964-1041079AB0E6}" destId="{658601CC-A707-B346-87A6-73338653F658}" srcOrd="0" destOrd="0" presId="urn:microsoft.com/office/officeart/2008/layout/HorizontalMultiLevelHierarchy"/>
    <dgm:cxn modelId="{1902151E-17B5-1743-9435-7F1940A2000D}" type="presParOf" srcId="{535ABE2F-D370-DA4E-B964-1041079AB0E6}" destId="{A00C4049-CC14-0548-9B2A-242562FC1184}" srcOrd="1" destOrd="0" presId="urn:microsoft.com/office/officeart/2008/layout/HorizontalMultiLevelHierarchy"/>
    <dgm:cxn modelId="{2AE8F68A-2AD9-334E-9DD5-454173062631}" type="presParOf" srcId="{551EC4E6-AE1D-DD43-B7C4-D7EFBEA2E636}" destId="{11A34F07-C9B9-654E-AC28-B09BCCE838A0}" srcOrd="8" destOrd="0" presId="urn:microsoft.com/office/officeart/2008/layout/HorizontalMultiLevelHierarchy"/>
    <dgm:cxn modelId="{D9E4F2E6-D9AC-8345-97EE-FC6E588C1008}" type="presParOf" srcId="{11A34F07-C9B9-654E-AC28-B09BCCE838A0}" destId="{A12F38F1-9689-5E42-8E00-9D259E19BF50}" srcOrd="0" destOrd="0" presId="urn:microsoft.com/office/officeart/2008/layout/HorizontalMultiLevelHierarchy"/>
    <dgm:cxn modelId="{600C7B66-512E-4645-8EA1-4763CDC97CC2}" type="presParOf" srcId="{551EC4E6-AE1D-DD43-B7C4-D7EFBEA2E636}" destId="{9EABD7FF-490F-8B4C-B8F8-D31309A62D20}" srcOrd="9" destOrd="0" presId="urn:microsoft.com/office/officeart/2008/layout/HorizontalMultiLevelHierarchy"/>
    <dgm:cxn modelId="{354C56C6-4CDD-8D46-9C6E-FAEA42FE3F17}" type="presParOf" srcId="{9EABD7FF-490F-8B4C-B8F8-D31309A62D20}" destId="{0CFAE03F-D9F1-1440-9A27-54A46D352C27}" srcOrd="0" destOrd="0" presId="urn:microsoft.com/office/officeart/2008/layout/HorizontalMultiLevelHierarchy"/>
    <dgm:cxn modelId="{3BBD03E6-BE7E-A346-96DD-B6681FFFEB50}" type="presParOf" srcId="{9EABD7FF-490F-8B4C-B8F8-D31309A62D20}" destId="{158D506F-A227-CE44-8F2A-C0F86991131B}" srcOrd="1" destOrd="0" presId="urn:microsoft.com/office/officeart/2008/layout/HorizontalMultiLevelHierarchy"/>
    <dgm:cxn modelId="{26D85F53-C2AD-3440-90CC-18C71D40E86D}" type="presParOf" srcId="{551EC4E6-AE1D-DD43-B7C4-D7EFBEA2E636}" destId="{AA56199D-8D59-8D4A-B9F3-7077EE056DFC}" srcOrd="10" destOrd="0" presId="urn:microsoft.com/office/officeart/2008/layout/HorizontalMultiLevelHierarchy"/>
    <dgm:cxn modelId="{6070B05D-0FF0-D743-AA05-822CB0D9AD8D}" type="presParOf" srcId="{AA56199D-8D59-8D4A-B9F3-7077EE056DFC}" destId="{AC9C60F5-2876-DA47-AFFA-A06F236068E2}" srcOrd="0" destOrd="0" presId="urn:microsoft.com/office/officeart/2008/layout/HorizontalMultiLevelHierarchy"/>
    <dgm:cxn modelId="{94DFF671-47BA-6648-B732-869E0C02BF73}" type="presParOf" srcId="{551EC4E6-AE1D-DD43-B7C4-D7EFBEA2E636}" destId="{E470B30D-6EA7-7E4C-B0FB-888EA91DC523}" srcOrd="11" destOrd="0" presId="urn:microsoft.com/office/officeart/2008/layout/HorizontalMultiLevelHierarchy"/>
    <dgm:cxn modelId="{40F4BA2B-FCFF-CD4D-AB2B-E236F09D7ACC}" type="presParOf" srcId="{E470B30D-6EA7-7E4C-B0FB-888EA91DC523}" destId="{1B90F006-CCAA-644D-A07A-EC9A4A63DA78}" srcOrd="0" destOrd="0" presId="urn:microsoft.com/office/officeart/2008/layout/HorizontalMultiLevelHierarchy"/>
    <dgm:cxn modelId="{EC0B032B-7724-494F-A9F0-D0183318B1E2}"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3C3DF9F0-B4A0-374B-AF84-94F67D790D7E}" type="presOf" srcId="{9BA062DA-6B7A-FC4F-B1BB-7CC4C74C72CE}" destId="{1C998B4A-F8C8-5D49-862A-38B9C7611407}" srcOrd="0" destOrd="0" presId="urn:microsoft.com/office/officeart/2008/layout/HorizontalMultiLevelHierarchy"/>
    <dgm:cxn modelId="{0603E6A9-47EB-1146-8AC3-883EB58153BA}" type="presOf" srcId="{45A45490-5AEF-2C4A-8A41-774416F30B61}" destId="{658601CC-A707-B346-87A6-73338653F658}"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B497E725-DCC2-5244-ACDD-CCEEBE4BAA88}" type="presOf" srcId="{BDC2CFA9-99C6-8347-9628-F8B57513FB8C}" destId="{7A2CD5A7-70D6-DE44-803D-0740544CB367}" srcOrd="1" destOrd="0" presId="urn:microsoft.com/office/officeart/2008/layout/HorizontalMultiLevelHierarchy"/>
    <dgm:cxn modelId="{3D494D95-6B5B-B142-8362-A63DF9DAB601}" type="presOf" srcId="{47C3D573-2A9E-4D4B-AC0A-DDF3C911D23B}" destId="{A12F38F1-9689-5E42-8E00-9D259E19BF50}" srcOrd="1" destOrd="0" presId="urn:microsoft.com/office/officeart/2008/layout/HorizontalMultiLevelHierarchy"/>
    <dgm:cxn modelId="{2118AB62-E499-0A4B-99CB-26CDEFF59D0A}" type="presOf" srcId="{2EFE4671-8583-3540-9262-1FC578B666F4}" destId="{3013142F-A3C7-F746-853E-2CA8B540A8DE}" srcOrd="0" destOrd="0" presId="urn:microsoft.com/office/officeart/2008/layout/HorizontalMultiLevelHierarchy"/>
    <dgm:cxn modelId="{C9A017FC-63E4-3147-BC9C-93D6E579B4C6}" type="presOf" srcId="{CC08C8E7-D5AB-9C4F-A78B-4A8C57EB2D22}" destId="{7111AE39-B455-7C4D-91F4-9E37E3822D07}" srcOrd="0" destOrd="0" presId="urn:microsoft.com/office/officeart/2008/layout/HorizontalMultiLevelHierarchy"/>
    <dgm:cxn modelId="{AE77251F-6B5D-364E-82C6-0E811AB1DBF6}" type="presOf" srcId="{A73DCD64-89DF-3E4C-9543-0D417B51464E}" destId="{F726EDD3-E670-9B47-8786-4F599884289D}" srcOrd="1" destOrd="0" presId="urn:microsoft.com/office/officeart/2008/layout/HorizontalMultiLevelHierarchy"/>
    <dgm:cxn modelId="{73D00A3D-D411-6D4B-A8BF-B94886840F3C}" type="presOf" srcId="{A73DCD64-89DF-3E4C-9543-0D417B51464E}" destId="{082A771F-69AF-7C4C-86CB-DF1CD8CB6581}" srcOrd="0" destOrd="0" presId="urn:microsoft.com/office/officeart/2008/layout/HorizontalMultiLevelHierarchy"/>
    <dgm:cxn modelId="{E53C67E8-4ECF-D943-9865-0FD5C05F11A3}" type="presOf" srcId="{8E22E6BE-2355-3044-A2AD-0F14E9FD033B}" destId="{BA8DEFCD-307F-6447-992B-91E06167C0D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B72D4495-825C-434F-876F-F956F9F50CD6}" type="presOf" srcId="{DD5BF61D-B843-C744-B9A9-3312A1287EF4}" destId="{C852AF5D-E3CA-F844-B775-08DD6E6FB940}" srcOrd="0" destOrd="0" presId="urn:microsoft.com/office/officeart/2008/layout/HorizontalMultiLevelHierarchy"/>
    <dgm:cxn modelId="{B5B4C7AB-8997-1448-A000-156720C64ABB}" type="presOf" srcId="{45267C76-6276-B44A-878A-9D61B556EBD7}" destId="{938A9782-2B6B-8141-99DA-6568305E0C38}" srcOrd="1" destOrd="0" presId="urn:microsoft.com/office/officeart/2008/layout/HorizontalMultiLevelHierarchy"/>
    <dgm:cxn modelId="{0DC1B9BE-0B1D-5444-96E4-0AFB4E15F1A5}" type="presOf" srcId="{BDC2CFA9-99C6-8347-9628-F8B57513FB8C}" destId="{93180932-306E-E545-95F9-2A5635FDC9F1}" srcOrd="0" destOrd="0" presId="urn:microsoft.com/office/officeart/2008/layout/HorizontalMultiLevelHierarchy"/>
    <dgm:cxn modelId="{2BDC332D-BE74-2943-B076-B3D26313A5C3}" type="presOf" srcId="{45267C76-6276-B44A-878A-9D61B556EBD7}" destId="{1F2800E8-CF94-FD43-8D0E-7E4B278315B1}" srcOrd="0" destOrd="0" presId="urn:microsoft.com/office/officeart/2008/layout/HorizontalMultiLevelHierarchy"/>
    <dgm:cxn modelId="{64212354-1FA8-444B-B67F-405930D49CE5}" type="presOf" srcId="{B94BF05B-2FD4-3B43-A783-61203240B6BC}" destId="{AC9C60F5-2876-DA47-AFFA-A06F236068E2}"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992014D4-7282-AB46-8779-01801D17BE79}" type="presOf" srcId="{D2A7088E-1D05-9D42-A59D-10A5E7F83CF9}" destId="{1B90F006-CCAA-644D-A07A-EC9A4A63DA78}"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7217BE0C-675C-4940-B1F4-6D764702D9B0}" type="presOf" srcId="{B7B45A6A-3224-B346-B114-13FE7727100D}" destId="{0CFAE03F-D9F1-1440-9A27-54A46D352C2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73149C8-2731-9F4C-8AC8-5BEF7F4831E3}" type="presOf" srcId="{773FD5F0-F007-F148-886B-86E72F86266E}" destId="{D3E2E567-EC04-E743-9B8C-985408EA1058}" srcOrd="0" destOrd="0" presId="urn:microsoft.com/office/officeart/2008/layout/HorizontalMultiLevelHierarchy"/>
    <dgm:cxn modelId="{2CDF0657-B458-A147-8F98-E296A5F9AAC5}" type="presOf" srcId="{47C3D573-2A9E-4D4B-AC0A-DDF3C911D23B}" destId="{11A34F07-C9B9-654E-AC28-B09BCCE838A0}"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1B16DED2-E576-4347-A443-90CC172386B7}" type="presOf" srcId="{B94BF05B-2FD4-3B43-A783-61203240B6BC}" destId="{AA56199D-8D59-8D4A-B9F3-7077EE056DFC}" srcOrd="0" destOrd="0" presId="urn:microsoft.com/office/officeart/2008/layout/HorizontalMultiLevelHierarchy"/>
    <dgm:cxn modelId="{B7A31B50-7BB4-2E42-9AC5-14F3DC2CFDF0}" type="presOf" srcId="{8E22E6BE-2355-3044-A2AD-0F14E9FD033B}" destId="{F576E494-8A13-2C42-8E48-804CC8A09FCA}" srcOrd="1" destOrd="0" presId="urn:microsoft.com/office/officeart/2008/layout/HorizontalMultiLevelHierarchy"/>
    <dgm:cxn modelId="{EE12A19E-6E57-C944-BC1E-F80C4AC00775}" type="presParOf" srcId="{3013142F-A3C7-F746-853E-2CA8B540A8DE}" destId="{B764B132-0961-414E-B6FA-FB0C6C1C6CED}" srcOrd="0" destOrd="0" presId="urn:microsoft.com/office/officeart/2008/layout/HorizontalMultiLevelHierarchy"/>
    <dgm:cxn modelId="{BF191127-13DA-6748-B2C3-69175812FF1F}" type="presParOf" srcId="{B764B132-0961-414E-B6FA-FB0C6C1C6CED}" destId="{7111AE39-B455-7C4D-91F4-9E37E3822D07}" srcOrd="0" destOrd="0" presId="urn:microsoft.com/office/officeart/2008/layout/HorizontalMultiLevelHierarchy"/>
    <dgm:cxn modelId="{43937EC9-ADCA-B142-86BB-768D9E5F5B21}" type="presParOf" srcId="{B764B132-0961-414E-B6FA-FB0C6C1C6CED}" destId="{551EC4E6-AE1D-DD43-B7C4-D7EFBEA2E636}" srcOrd="1" destOrd="0" presId="urn:microsoft.com/office/officeart/2008/layout/HorizontalMultiLevelHierarchy"/>
    <dgm:cxn modelId="{EDB3F4C3-980B-A844-9105-798E617574B4}" type="presParOf" srcId="{551EC4E6-AE1D-DD43-B7C4-D7EFBEA2E636}" destId="{082A771F-69AF-7C4C-86CB-DF1CD8CB6581}" srcOrd="0" destOrd="0" presId="urn:microsoft.com/office/officeart/2008/layout/HorizontalMultiLevelHierarchy"/>
    <dgm:cxn modelId="{0B00043A-22CC-1047-B581-BC5C2E061C2B}" type="presParOf" srcId="{082A771F-69AF-7C4C-86CB-DF1CD8CB6581}" destId="{F726EDD3-E670-9B47-8786-4F599884289D}" srcOrd="0" destOrd="0" presId="urn:microsoft.com/office/officeart/2008/layout/HorizontalMultiLevelHierarchy"/>
    <dgm:cxn modelId="{50245646-4653-874C-9E98-CDCE69E82123}" type="presParOf" srcId="{551EC4E6-AE1D-DD43-B7C4-D7EFBEA2E636}" destId="{7B40AE63-0EA3-0747-BCE5-5F3AB0355BF2}" srcOrd="1" destOrd="0" presId="urn:microsoft.com/office/officeart/2008/layout/HorizontalMultiLevelHierarchy"/>
    <dgm:cxn modelId="{832219FA-53BC-5649-A8E3-1AB32631F4F6}" type="presParOf" srcId="{7B40AE63-0EA3-0747-BCE5-5F3AB0355BF2}" destId="{C852AF5D-E3CA-F844-B775-08DD6E6FB940}" srcOrd="0" destOrd="0" presId="urn:microsoft.com/office/officeart/2008/layout/HorizontalMultiLevelHierarchy"/>
    <dgm:cxn modelId="{3E324EE3-DE88-6E4C-997A-6DD325D57665}" type="presParOf" srcId="{7B40AE63-0EA3-0747-BCE5-5F3AB0355BF2}" destId="{30463D07-8E7F-3146-97CE-76CE82648742}" srcOrd="1" destOrd="0" presId="urn:microsoft.com/office/officeart/2008/layout/HorizontalMultiLevelHierarchy"/>
    <dgm:cxn modelId="{6132C384-982D-B441-BEF0-AFEBF5E250FB}" type="presParOf" srcId="{551EC4E6-AE1D-DD43-B7C4-D7EFBEA2E636}" destId="{93180932-306E-E545-95F9-2A5635FDC9F1}" srcOrd="2" destOrd="0" presId="urn:microsoft.com/office/officeart/2008/layout/HorizontalMultiLevelHierarchy"/>
    <dgm:cxn modelId="{76D1F5FA-3527-6A4D-8944-7492B9706C4D}" type="presParOf" srcId="{93180932-306E-E545-95F9-2A5635FDC9F1}" destId="{7A2CD5A7-70D6-DE44-803D-0740544CB367}" srcOrd="0" destOrd="0" presId="urn:microsoft.com/office/officeart/2008/layout/HorizontalMultiLevelHierarchy"/>
    <dgm:cxn modelId="{43232E1E-CFBF-4A4E-99D2-820083F66C2D}" type="presParOf" srcId="{551EC4E6-AE1D-DD43-B7C4-D7EFBEA2E636}" destId="{A0C9905E-6DBF-7645-94A7-C4BCDADC46B9}" srcOrd="3" destOrd="0" presId="urn:microsoft.com/office/officeart/2008/layout/HorizontalMultiLevelHierarchy"/>
    <dgm:cxn modelId="{30B0A797-F4C5-7D4A-AF04-E61148BE33F2}" type="presParOf" srcId="{A0C9905E-6DBF-7645-94A7-C4BCDADC46B9}" destId="{D3E2E567-EC04-E743-9B8C-985408EA1058}" srcOrd="0" destOrd="0" presId="urn:microsoft.com/office/officeart/2008/layout/HorizontalMultiLevelHierarchy"/>
    <dgm:cxn modelId="{413EF6C5-4E06-AE4B-BC94-B6C9AAED9093}" type="presParOf" srcId="{A0C9905E-6DBF-7645-94A7-C4BCDADC46B9}" destId="{1488A531-D252-B440-B1DA-4363F37F8970}" srcOrd="1" destOrd="0" presId="urn:microsoft.com/office/officeart/2008/layout/HorizontalMultiLevelHierarchy"/>
    <dgm:cxn modelId="{65DA7DFB-2DCA-AA43-9E37-2A14597CE2BD}" type="presParOf" srcId="{551EC4E6-AE1D-DD43-B7C4-D7EFBEA2E636}" destId="{1F2800E8-CF94-FD43-8D0E-7E4B278315B1}" srcOrd="4" destOrd="0" presId="urn:microsoft.com/office/officeart/2008/layout/HorizontalMultiLevelHierarchy"/>
    <dgm:cxn modelId="{59BDFD8E-776B-9A4F-8FD9-4699D181947F}" type="presParOf" srcId="{1F2800E8-CF94-FD43-8D0E-7E4B278315B1}" destId="{938A9782-2B6B-8141-99DA-6568305E0C38}" srcOrd="0" destOrd="0" presId="urn:microsoft.com/office/officeart/2008/layout/HorizontalMultiLevelHierarchy"/>
    <dgm:cxn modelId="{ED6FA7C9-F980-4545-9337-46E6678A55B1}" type="presParOf" srcId="{551EC4E6-AE1D-DD43-B7C4-D7EFBEA2E636}" destId="{7377E58F-198D-DE48-B3AF-2D2AF67C403D}" srcOrd="5" destOrd="0" presId="urn:microsoft.com/office/officeart/2008/layout/HorizontalMultiLevelHierarchy"/>
    <dgm:cxn modelId="{F815FD18-4A1E-244B-9CD7-62AC9E7D8264}" type="presParOf" srcId="{7377E58F-198D-DE48-B3AF-2D2AF67C403D}" destId="{1C998B4A-F8C8-5D49-862A-38B9C7611407}" srcOrd="0" destOrd="0" presId="urn:microsoft.com/office/officeart/2008/layout/HorizontalMultiLevelHierarchy"/>
    <dgm:cxn modelId="{1DC17803-E7CB-E947-85E2-38154D1D4C8E}" type="presParOf" srcId="{7377E58F-198D-DE48-B3AF-2D2AF67C403D}" destId="{F9C8551A-E3F5-1A41-9D81-BA411262A93F}" srcOrd="1" destOrd="0" presId="urn:microsoft.com/office/officeart/2008/layout/HorizontalMultiLevelHierarchy"/>
    <dgm:cxn modelId="{B523F210-DE1E-FA47-8595-E47689189BB5}" type="presParOf" srcId="{551EC4E6-AE1D-DD43-B7C4-D7EFBEA2E636}" destId="{BA8DEFCD-307F-6447-992B-91E06167C0D1}" srcOrd="6" destOrd="0" presId="urn:microsoft.com/office/officeart/2008/layout/HorizontalMultiLevelHierarchy"/>
    <dgm:cxn modelId="{2A261F26-7557-824E-BEFE-885BA26EBC9F}" type="presParOf" srcId="{BA8DEFCD-307F-6447-992B-91E06167C0D1}" destId="{F576E494-8A13-2C42-8E48-804CC8A09FCA}" srcOrd="0" destOrd="0" presId="urn:microsoft.com/office/officeart/2008/layout/HorizontalMultiLevelHierarchy"/>
    <dgm:cxn modelId="{9E39EB54-9944-0F4C-837B-8B2F55377A97}" type="presParOf" srcId="{551EC4E6-AE1D-DD43-B7C4-D7EFBEA2E636}" destId="{535ABE2F-D370-DA4E-B964-1041079AB0E6}" srcOrd="7" destOrd="0" presId="urn:microsoft.com/office/officeart/2008/layout/HorizontalMultiLevelHierarchy"/>
    <dgm:cxn modelId="{290084A2-F339-C74D-8855-0AD969AC71BE}" type="presParOf" srcId="{535ABE2F-D370-DA4E-B964-1041079AB0E6}" destId="{658601CC-A707-B346-87A6-73338653F658}" srcOrd="0" destOrd="0" presId="urn:microsoft.com/office/officeart/2008/layout/HorizontalMultiLevelHierarchy"/>
    <dgm:cxn modelId="{0CB4609A-A60E-7843-9B15-C67105635275}" type="presParOf" srcId="{535ABE2F-D370-DA4E-B964-1041079AB0E6}" destId="{A00C4049-CC14-0548-9B2A-242562FC1184}" srcOrd="1" destOrd="0" presId="urn:microsoft.com/office/officeart/2008/layout/HorizontalMultiLevelHierarchy"/>
    <dgm:cxn modelId="{3DDCC512-60C1-0E48-B2BC-6F6D9C8B703A}" type="presParOf" srcId="{551EC4E6-AE1D-DD43-B7C4-D7EFBEA2E636}" destId="{11A34F07-C9B9-654E-AC28-B09BCCE838A0}" srcOrd="8" destOrd="0" presId="urn:microsoft.com/office/officeart/2008/layout/HorizontalMultiLevelHierarchy"/>
    <dgm:cxn modelId="{3D650AE2-E6AA-EE4E-85EE-E874474FA310}" type="presParOf" srcId="{11A34F07-C9B9-654E-AC28-B09BCCE838A0}" destId="{A12F38F1-9689-5E42-8E00-9D259E19BF50}" srcOrd="0" destOrd="0" presId="urn:microsoft.com/office/officeart/2008/layout/HorizontalMultiLevelHierarchy"/>
    <dgm:cxn modelId="{2800D826-714A-1D4C-B0D2-4D4966908709}" type="presParOf" srcId="{551EC4E6-AE1D-DD43-B7C4-D7EFBEA2E636}" destId="{9EABD7FF-490F-8B4C-B8F8-D31309A62D20}" srcOrd="9" destOrd="0" presId="urn:microsoft.com/office/officeart/2008/layout/HorizontalMultiLevelHierarchy"/>
    <dgm:cxn modelId="{0B363D48-7DB2-2F41-B049-70A7EEDC7375}" type="presParOf" srcId="{9EABD7FF-490F-8B4C-B8F8-D31309A62D20}" destId="{0CFAE03F-D9F1-1440-9A27-54A46D352C27}" srcOrd="0" destOrd="0" presId="urn:microsoft.com/office/officeart/2008/layout/HorizontalMultiLevelHierarchy"/>
    <dgm:cxn modelId="{5F7449D5-F17F-734A-98C1-1B036C88F0F3}" type="presParOf" srcId="{9EABD7FF-490F-8B4C-B8F8-D31309A62D20}" destId="{158D506F-A227-CE44-8F2A-C0F86991131B}" srcOrd="1" destOrd="0" presId="urn:microsoft.com/office/officeart/2008/layout/HorizontalMultiLevelHierarchy"/>
    <dgm:cxn modelId="{D580229B-1379-4940-BB0C-5534F3EC3390}" type="presParOf" srcId="{551EC4E6-AE1D-DD43-B7C4-D7EFBEA2E636}" destId="{AA56199D-8D59-8D4A-B9F3-7077EE056DFC}" srcOrd="10" destOrd="0" presId="urn:microsoft.com/office/officeart/2008/layout/HorizontalMultiLevelHierarchy"/>
    <dgm:cxn modelId="{A94BA675-9FA6-904C-B249-36FFBD9E79B3}" type="presParOf" srcId="{AA56199D-8D59-8D4A-B9F3-7077EE056DFC}" destId="{AC9C60F5-2876-DA47-AFFA-A06F236068E2}" srcOrd="0" destOrd="0" presId="urn:microsoft.com/office/officeart/2008/layout/HorizontalMultiLevelHierarchy"/>
    <dgm:cxn modelId="{4846AB87-5D84-CE4C-A8FB-66224F084840}" type="presParOf" srcId="{551EC4E6-AE1D-DD43-B7C4-D7EFBEA2E636}" destId="{E470B30D-6EA7-7E4C-B0FB-888EA91DC523}" srcOrd="11" destOrd="0" presId="urn:microsoft.com/office/officeart/2008/layout/HorizontalMultiLevelHierarchy"/>
    <dgm:cxn modelId="{904CD578-025F-5E41-B9BE-CF306EDC5499}" type="presParOf" srcId="{E470B30D-6EA7-7E4C-B0FB-888EA91DC523}" destId="{1B90F006-CCAA-644D-A07A-EC9A4A63DA78}" srcOrd="0" destOrd="0" presId="urn:microsoft.com/office/officeart/2008/layout/HorizontalMultiLevelHierarchy"/>
    <dgm:cxn modelId="{E36FC3A3-52EB-3245-9D54-34411EAEC5B6}"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0AADAC25-1969-9E45-A306-DE4AAA3B78CC}" type="presOf" srcId="{773FD5F0-F007-F148-886B-86E72F86266E}" destId="{D3E2E567-EC04-E743-9B8C-985408EA1058}" srcOrd="0" destOrd="0" presId="urn:microsoft.com/office/officeart/2008/layout/HorizontalMultiLevelHierarchy"/>
    <dgm:cxn modelId="{D68F971E-1233-B24D-B49B-D6DDCF256C0F}" type="presOf" srcId="{47C3D573-2A9E-4D4B-AC0A-DDF3C911D23B}" destId="{A12F38F1-9689-5E42-8E00-9D259E19BF50}" srcOrd="1" destOrd="0" presId="urn:microsoft.com/office/officeart/2008/layout/HorizontalMultiLevelHierarchy"/>
    <dgm:cxn modelId="{285A3B4B-6627-A641-B4A6-7CAA12AE8F6E}" type="presOf" srcId="{8E22E6BE-2355-3044-A2AD-0F14E9FD033B}" destId="{BA8DEFCD-307F-6447-992B-91E06167C0D1}" srcOrd="0" destOrd="0" presId="urn:microsoft.com/office/officeart/2008/layout/HorizontalMultiLevelHierarchy"/>
    <dgm:cxn modelId="{4FD49E38-CA8B-8942-8541-3A680902EE2C}" type="presOf" srcId="{A73DCD64-89DF-3E4C-9543-0D417B51464E}" destId="{082A771F-69AF-7C4C-86CB-DF1CD8CB6581}" srcOrd="0" destOrd="0" presId="urn:microsoft.com/office/officeart/2008/layout/HorizontalMultiLevelHierarchy"/>
    <dgm:cxn modelId="{90508638-75DA-3447-9C22-CD717DF5AD52}" type="presOf" srcId="{9BA062DA-6B7A-FC4F-B1BB-7CC4C74C72CE}" destId="{1C998B4A-F8C8-5D49-862A-38B9C7611407}" srcOrd="0" destOrd="0" presId="urn:microsoft.com/office/officeart/2008/layout/HorizontalMultiLevelHierarchy"/>
    <dgm:cxn modelId="{7084FDBB-8C8B-9A46-895C-97C9340E12F3}" type="presOf" srcId="{45A45490-5AEF-2C4A-8A41-774416F30B61}" destId="{658601CC-A707-B346-87A6-73338653F6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C1C6526-90DE-A843-91CA-2A151C3BF827}" type="presOf" srcId="{45267C76-6276-B44A-878A-9D61B556EBD7}" destId="{938A9782-2B6B-8141-99DA-6568305E0C38}" srcOrd="1" destOrd="0" presId="urn:microsoft.com/office/officeart/2008/layout/HorizontalMultiLevelHierarchy"/>
    <dgm:cxn modelId="{1357C70D-0E29-3840-A116-2F1818D9FA9C}" type="presOf" srcId="{DD5BF61D-B843-C744-B9A9-3312A1287EF4}" destId="{C852AF5D-E3CA-F844-B775-08DD6E6FB940}" srcOrd="0" destOrd="0" presId="urn:microsoft.com/office/officeart/2008/layout/HorizontalMultiLevelHierarchy"/>
    <dgm:cxn modelId="{73B01A8E-DDEA-0A4C-9CD2-06A271DC4E6F}" type="presOf" srcId="{BDC2CFA9-99C6-8347-9628-F8B57513FB8C}" destId="{7A2CD5A7-70D6-DE44-803D-0740544CB367}" srcOrd="1" destOrd="0" presId="urn:microsoft.com/office/officeart/2008/layout/HorizontalMultiLevelHierarchy"/>
    <dgm:cxn modelId="{282C2CF3-6F78-4A40-9655-2B445D2A1E4C}" type="presOf" srcId="{A73DCD64-89DF-3E4C-9543-0D417B51464E}" destId="{F726EDD3-E670-9B47-8786-4F599884289D}" srcOrd="1" destOrd="0" presId="urn:microsoft.com/office/officeart/2008/layout/HorizontalMultiLevelHierarchy"/>
    <dgm:cxn modelId="{30BC8003-1FD7-6144-9281-F30C2E80DF91}" type="presOf" srcId="{D2A7088E-1D05-9D42-A59D-10A5E7F83CF9}" destId="{1B90F006-CCAA-644D-A07A-EC9A4A63DA78}" srcOrd="0" destOrd="0" presId="urn:microsoft.com/office/officeart/2008/layout/HorizontalMultiLevelHierarchy"/>
    <dgm:cxn modelId="{BFB9ECF6-9637-8448-B40D-185CF4FF3D80}" type="presOf" srcId="{47C3D573-2A9E-4D4B-AC0A-DDF3C911D23B}" destId="{11A34F07-C9B9-654E-AC28-B09BCCE838A0}"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DC0BDEA0-8299-E644-999F-62D8E3B4AC96}" srcId="{CC08C8E7-D5AB-9C4F-A78B-4A8C57EB2D22}" destId="{45A45490-5AEF-2C4A-8A41-774416F30B61}" srcOrd="3" destOrd="0" parTransId="{8E22E6BE-2355-3044-A2AD-0F14E9FD033B}" sibTransId="{FC02262D-7A75-D34F-AF4C-E0E9A4DB7FAF}"/>
    <dgm:cxn modelId="{86C83452-7E55-724A-8517-1A87E16DC558}" type="presOf" srcId="{8E22E6BE-2355-3044-A2AD-0F14E9FD033B}" destId="{F576E494-8A13-2C42-8E48-804CC8A09FCA}"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5181831C-3357-B245-ABF3-EFC6C3F53B2F}" type="presOf" srcId="{B94BF05B-2FD4-3B43-A783-61203240B6BC}" destId="{AC9C60F5-2876-DA47-AFFA-A06F236068E2}" srcOrd="1" destOrd="0" presId="urn:microsoft.com/office/officeart/2008/layout/HorizontalMultiLevelHierarchy"/>
    <dgm:cxn modelId="{73AACB75-B1C0-DA44-9B0D-9DADDB2A6877}" type="presOf" srcId="{B7B45A6A-3224-B346-B114-13FE7727100D}" destId="{0CFAE03F-D9F1-1440-9A27-54A46D352C2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1530910-E0CC-1643-A2CC-4263CD920F2D}" type="presOf" srcId="{45267C76-6276-B44A-878A-9D61B556EBD7}" destId="{1F2800E8-CF94-FD43-8D0E-7E4B278315B1}" srcOrd="0" destOrd="0" presId="urn:microsoft.com/office/officeart/2008/layout/HorizontalMultiLevelHierarchy"/>
    <dgm:cxn modelId="{C0C79F53-7BD2-6A4F-9862-BE29C34346B8}" type="presOf" srcId="{BDC2CFA9-99C6-8347-9628-F8B57513FB8C}" destId="{93180932-306E-E545-95F9-2A5635FDC9F1}" srcOrd="0" destOrd="0" presId="urn:microsoft.com/office/officeart/2008/layout/HorizontalMultiLevelHierarchy"/>
    <dgm:cxn modelId="{1DDDFD85-FB59-EA4F-8054-75C7BF97236E}" type="presOf" srcId="{B94BF05B-2FD4-3B43-A783-61203240B6BC}" destId="{AA56199D-8D59-8D4A-B9F3-7077EE056DFC}" srcOrd="0" destOrd="0" presId="urn:microsoft.com/office/officeart/2008/layout/HorizontalMultiLevelHierarchy"/>
    <dgm:cxn modelId="{79E33718-357E-C84C-9A48-D43471AD5B3E}" type="presOf" srcId="{CC08C8E7-D5AB-9C4F-A78B-4A8C57EB2D22}" destId="{7111AE39-B455-7C4D-91F4-9E37E3822D0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27067144-7463-BC4A-8974-F0293651227C}" type="presOf" srcId="{2EFE4671-8583-3540-9262-1FC578B666F4}" destId="{3013142F-A3C7-F746-853E-2CA8B540A8DE}" srcOrd="0" destOrd="0" presId="urn:microsoft.com/office/officeart/2008/layout/HorizontalMultiLevelHierarchy"/>
    <dgm:cxn modelId="{C0A4F4DC-4DF5-3A48-8E62-CBACF91B1A36}" type="presParOf" srcId="{3013142F-A3C7-F746-853E-2CA8B540A8DE}" destId="{B764B132-0961-414E-B6FA-FB0C6C1C6CED}" srcOrd="0" destOrd="0" presId="urn:microsoft.com/office/officeart/2008/layout/HorizontalMultiLevelHierarchy"/>
    <dgm:cxn modelId="{00F7CEE4-2F00-2149-9BCE-737604A62F7E}" type="presParOf" srcId="{B764B132-0961-414E-B6FA-FB0C6C1C6CED}" destId="{7111AE39-B455-7C4D-91F4-9E37E3822D07}" srcOrd="0" destOrd="0" presId="urn:microsoft.com/office/officeart/2008/layout/HorizontalMultiLevelHierarchy"/>
    <dgm:cxn modelId="{4337D7A8-64D8-B94E-B944-CCDFB3EDFB6F}" type="presParOf" srcId="{B764B132-0961-414E-B6FA-FB0C6C1C6CED}" destId="{551EC4E6-AE1D-DD43-B7C4-D7EFBEA2E636}" srcOrd="1" destOrd="0" presId="urn:microsoft.com/office/officeart/2008/layout/HorizontalMultiLevelHierarchy"/>
    <dgm:cxn modelId="{50F16B7A-372D-0744-B44F-313CEA97A579}" type="presParOf" srcId="{551EC4E6-AE1D-DD43-B7C4-D7EFBEA2E636}" destId="{082A771F-69AF-7C4C-86CB-DF1CD8CB6581}" srcOrd="0" destOrd="0" presId="urn:microsoft.com/office/officeart/2008/layout/HorizontalMultiLevelHierarchy"/>
    <dgm:cxn modelId="{5C0A9E48-F239-654C-94BB-CCC55ADD3CF3}" type="presParOf" srcId="{082A771F-69AF-7C4C-86CB-DF1CD8CB6581}" destId="{F726EDD3-E670-9B47-8786-4F599884289D}" srcOrd="0" destOrd="0" presId="urn:microsoft.com/office/officeart/2008/layout/HorizontalMultiLevelHierarchy"/>
    <dgm:cxn modelId="{E3472DEA-22CC-F64C-B1AE-77AAD8170146}" type="presParOf" srcId="{551EC4E6-AE1D-DD43-B7C4-D7EFBEA2E636}" destId="{7B40AE63-0EA3-0747-BCE5-5F3AB0355BF2}" srcOrd="1" destOrd="0" presId="urn:microsoft.com/office/officeart/2008/layout/HorizontalMultiLevelHierarchy"/>
    <dgm:cxn modelId="{0FE3B10A-FE40-5442-88F5-F44C9E974F20}" type="presParOf" srcId="{7B40AE63-0EA3-0747-BCE5-5F3AB0355BF2}" destId="{C852AF5D-E3CA-F844-B775-08DD6E6FB940}" srcOrd="0" destOrd="0" presId="urn:microsoft.com/office/officeart/2008/layout/HorizontalMultiLevelHierarchy"/>
    <dgm:cxn modelId="{1560A011-C786-044D-9FBD-2147B6C3B0A6}" type="presParOf" srcId="{7B40AE63-0EA3-0747-BCE5-5F3AB0355BF2}" destId="{30463D07-8E7F-3146-97CE-76CE82648742}" srcOrd="1" destOrd="0" presId="urn:microsoft.com/office/officeart/2008/layout/HorizontalMultiLevelHierarchy"/>
    <dgm:cxn modelId="{A275A01E-CF46-AA40-B40E-291EC8D3F5E1}" type="presParOf" srcId="{551EC4E6-AE1D-DD43-B7C4-D7EFBEA2E636}" destId="{93180932-306E-E545-95F9-2A5635FDC9F1}" srcOrd="2" destOrd="0" presId="urn:microsoft.com/office/officeart/2008/layout/HorizontalMultiLevelHierarchy"/>
    <dgm:cxn modelId="{52623993-4214-CA4B-90DF-321A5929A8FD}" type="presParOf" srcId="{93180932-306E-E545-95F9-2A5635FDC9F1}" destId="{7A2CD5A7-70D6-DE44-803D-0740544CB367}" srcOrd="0" destOrd="0" presId="urn:microsoft.com/office/officeart/2008/layout/HorizontalMultiLevelHierarchy"/>
    <dgm:cxn modelId="{D5C13A5A-694F-8C48-8BF7-1A7BBC8739C5}" type="presParOf" srcId="{551EC4E6-AE1D-DD43-B7C4-D7EFBEA2E636}" destId="{A0C9905E-6DBF-7645-94A7-C4BCDADC46B9}" srcOrd="3" destOrd="0" presId="urn:microsoft.com/office/officeart/2008/layout/HorizontalMultiLevelHierarchy"/>
    <dgm:cxn modelId="{8A2D8DB0-D0C1-1546-BB06-A945BEBEA115}" type="presParOf" srcId="{A0C9905E-6DBF-7645-94A7-C4BCDADC46B9}" destId="{D3E2E567-EC04-E743-9B8C-985408EA1058}" srcOrd="0" destOrd="0" presId="urn:microsoft.com/office/officeart/2008/layout/HorizontalMultiLevelHierarchy"/>
    <dgm:cxn modelId="{05A37736-080F-6E44-8AB0-31F0E1471834}" type="presParOf" srcId="{A0C9905E-6DBF-7645-94A7-C4BCDADC46B9}" destId="{1488A531-D252-B440-B1DA-4363F37F8970}" srcOrd="1" destOrd="0" presId="urn:microsoft.com/office/officeart/2008/layout/HorizontalMultiLevelHierarchy"/>
    <dgm:cxn modelId="{0913407C-F694-494E-B129-D6DA5C418271}" type="presParOf" srcId="{551EC4E6-AE1D-DD43-B7C4-D7EFBEA2E636}" destId="{1F2800E8-CF94-FD43-8D0E-7E4B278315B1}" srcOrd="4" destOrd="0" presId="urn:microsoft.com/office/officeart/2008/layout/HorizontalMultiLevelHierarchy"/>
    <dgm:cxn modelId="{953576C1-5990-D646-8B32-A810C9BE24C0}" type="presParOf" srcId="{1F2800E8-CF94-FD43-8D0E-7E4B278315B1}" destId="{938A9782-2B6B-8141-99DA-6568305E0C38}" srcOrd="0" destOrd="0" presId="urn:microsoft.com/office/officeart/2008/layout/HorizontalMultiLevelHierarchy"/>
    <dgm:cxn modelId="{A73D119B-9CD7-3C43-96C7-5218547756AA}" type="presParOf" srcId="{551EC4E6-AE1D-DD43-B7C4-D7EFBEA2E636}" destId="{7377E58F-198D-DE48-B3AF-2D2AF67C403D}" srcOrd="5" destOrd="0" presId="urn:microsoft.com/office/officeart/2008/layout/HorizontalMultiLevelHierarchy"/>
    <dgm:cxn modelId="{BAC5C60C-C8C7-824C-A689-DEC656546827}" type="presParOf" srcId="{7377E58F-198D-DE48-B3AF-2D2AF67C403D}" destId="{1C998B4A-F8C8-5D49-862A-38B9C7611407}" srcOrd="0" destOrd="0" presId="urn:microsoft.com/office/officeart/2008/layout/HorizontalMultiLevelHierarchy"/>
    <dgm:cxn modelId="{B9B9BBC4-B3C4-484B-B3C4-EFDAB9813FE6}" type="presParOf" srcId="{7377E58F-198D-DE48-B3AF-2D2AF67C403D}" destId="{F9C8551A-E3F5-1A41-9D81-BA411262A93F}" srcOrd="1" destOrd="0" presId="urn:microsoft.com/office/officeart/2008/layout/HorizontalMultiLevelHierarchy"/>
    <dgm:cxn modelId="{C5462866-7B71-204C-8D8B-F03713A829D8}" type="presParOf" srcId="{551EC4E6-AE1D-DD43-B7C4-D7EFBEA2E636}" destId="{BA8DEFCD-307F-6447-992B-91E06167C0D1}" srcOrd="6" destOrd="0" presId="urn:microsoft.com/office/officeart/2008/layout/HorizontalMultiLevelHierarchy"/>
    <dgm:cxn modelId="{678857D9-1490-0E4F-AE9E-E61CC37B0B6E}" type="presParOf" srcId="{BA8DEFCD-307F-6447-992B-91E06167C0D1}" destId="{F576E494-8A13-2C42-8E48-804CC8A09FCA}" srcOrd="0" destOrd="0" presId="urn:microsoft.com/office/officeart/2008/layout/HorizontalMultiLevelHierarchy"/>
    <dgm:cxn modelId="{D85EBC2C-E779-B64F-B4E8-AEA1B035D5C9}" type="presParOf" srcId="{551EC4E6-AE1D-DD43-B7C4-D7EFBEA2E636}" destId="{535ABE2F-D370-DA4E-B964-1041079AB0E6}" srcOrd="7" destOrd="0" presId="urn:microsoft.com/office/officeart/2008/layout/HorizontalMultiLevelHierarchy"/>
    <dgm:cxn modelId="{678ECB12-9F76-0A45-9864-3D51F098ED61}" type="presParOf" srcId="{535ABE2F-D370-DA4E-B964-1041079AB0E6}" destId="{658601CC-A707-B346-87A6-73338653F658}" srcOrd="0" destOrd="0" presId="urn:microsoft.com/office/officeart/2008/layout/HorizontalMultiLevelHierarchy"/>
    <dgm:cxn modelId="{EFC539E8-082D-0A48-884B-79767DB042AE}" type="presParOf" srcId="{535ABE2F-D370-DA4E-B964-1041079AB0E6}" destId="{A00C4049-CC14-0548-9B2A-242562FC1184}" srcOrd="1" destOrd="0" presId="urn:microsoft.com/office/officeart/2008/layout/HorizontalMultiLevelHierarchy"/>
    <dgm:cxn modelId="{375E3884-DFE7-5E4C-98AF-EDE948EF0633}" type="presParOf" srcId="{551EC4E6-AE1D-DD43-B7C4-D7EFBEA2E636}" destId="{11A34F07-C9B9-654E-AC28-B09BCCE838A0}" srcOrd="8" destOrd="0" presId="urn:microsoft.com/office/officeart/2008/layout/HorizontalMultiLevelHierarchy"/>
    <dgm:cxn modelId="{06E4E09D-B3F3-1248-B8A1-672FF98B557B}" type="presParOf" srcId="{11A34F07-C9B9-654E-AC28-B09BCCE838A0}" destId="{A12F38F1-9689-5E42-8E00-9D259E19BF50}" srcOrd="0" destOrd="0" presId="urn:microsoft.com/office/officeart/2008/layout/HorizontalMultiLevelHierarchy"/>
    <dgm:cxn modelId="{66857F49-2CB4-E447-9450-C25C5D63F11E}" type="presParOf" srcId="{551EC4E6-AE1D-DD43-B7C4-D7EFBEA2E636}" destId="{9EABD7FF-490F-8B4C-B8F8-D31309A62D20}" srcOrd="9" destOrd="0" presId="urn:microsoft.com/office/officeart/2008/layout/HorizontalMultiLevelHierarchy"/>
    <dgm:cxn modelId="{D76E3176-E062-7B49-BB00-9262F0D57AA9}" type="presParOf" srcId="{9EABD7FF-490F-8B4C-B8F8-D31309A62D20}" destId="{0CFAE03F-D9F1-1440-9A27-54A46D352C27}" srcOrd="0" destOrd="0" presId="urn:microsoft.com/office/officeart/2008/layout/HorizontalMultiLevelHierarchy"/>
    <dgm:cxn modelId="{E0F5BD61-DF5B-B240-AD29-D740689955D7}" type="presParOf" srcId="{9EABD7FF-490F-8B4C-B8F8-D31309A62D20}" destId="{158D506F-A227-CE44-8F2A-C0F86991131B}" srcOrd="1" destOrd="0" presId="urn:microsoft.com/office/officeart/2008/layout/HorizontalMultiLevelHierarchy"/>
    <dgm:cxn modelId="{E891CE23-CDC0-A647-B7A5-731318DC9ABE}" type="presParOf" srcId="{551EC4E6-AE1D-DD43-B7C4-D7EFBEA2E636}" destId="{AA56199D-8D59-8D4A-B9F3-7077EE056DFC}" srcOrd="10" destOrd="0" presId="urn:microsoft.com/office/officeart/2008/layout/HorizontalMultiLevelHierarchy"/>
    <dgm:cxn modelId="{C27AB931-B53A-C042-8B7F-579D6169EEC6}" type="presParOf" srcId="{AA56199D-8D59-8D4A-B9F3-7077EE056DFC}" destId="{AC9C60F5-2876-DA47-AFFA-A06F236068E2}" srcOrd="0" destOrd="0" presId="urn:microsoft.com/office/officeart/2008/layout/HorizontalMultiLevelHierarchy"/>
    <dgm:cxn modelId="{62D32D4D-5BDC-8D4E-909A-03D804F6FF24}" type="presParOf" srcId="{551EC4E6-AE1D-DD43-B7C4-D7EFBEA2E636}" destId="{E470B30D-6EA7-7E4C-B0FB-888EA91DC523}" srcOrd="11" destOrd="0" presId="urn:microsoft.com/office/officeart/2008/layout/HorizontalMultiLevelHierarchy"/>
    <dgm:cxn modelId="{DF7B5078-F349-4C42-9E09-017F05AC7A5E}" type="presParOf" srcId="{E470B30D-6EA7-7E4C-B0FB-888EA91DC523}" destId="{1B90F006-CCAA-644D-A07A-EC9A4A63DA78}" srcOrd="0" destOrd="0" presId="urn:microsoft.com/office/officeart/2008/layout/HorizontalMultiLevelHierarchy"/>
    <dgm:cxn modelId="{2D4B510A-A869-204F-BE8C-51499E15891D}"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C0B0EF06-3856-D14B-A9E8-0BB6CA2B1197}"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CC79127-4B91-334F-B767-541AEB30CFBE}" type="presOf" srcId="{B94BF05B-2FD4-3B43-A783-61203240B6BC}" destId="{AA56199D-8D59-8D4A-B9F3-7077EE056DFC}"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05AB4123-1041-D942-BB1B-E14665402C9D}" type="presOf" srcId="{BDC2CFA9-99C6-8347-9628-F8B57513FB8C}" destId="{7A2CD5A7-70D6-DE44-803D-0740544CB367}" srcOrd="1" destOrd="0" presId="urn:microsoft.com/office/officeart/2008/layout/HorizontalMultiLevelHierarchy"/>
    <dgm:cxn modelId="{368908F3-E128-AD4F-A003-F657982FC311}" type="presOf" srcId="{8E22E6BE-2355-3044-A2AD-0F14E9FD033B}" destId="{F576E494-8A13-2C42-8E48-804CC8A09FCA}" srcOrd="1" destOrd="0" presId="urn:microsoft.com/office/officeart/2008/layout/HorizontalMultiLevelHierarchy"/>
    <dgm:cxn modelId="{68F51A50-D688-2443-B118-A3D76C972DBD}" type="presOf" srcId="{47C3D573-2A9E-4D4B-AC0A-DDF3C911D23B}" destId="{11A34F07-C9B9-654E-AC28-B09BCCE838A0}" srcOrd="0" destOrd="0" presId="urn:microsoft.com/office/officeart/2008/layout/HorizontalMultiLevelHierarchy"/>
    <dgm:cxn modelId="{C3858A32-FAFA-7D45-828A-7012D800A8AF}" type="presOf" srcId="{B94BF05B-2FD4-3B43-A783-61203240B6BC}" destId="{AC9C60F5-2876-DA47-AFFA-A06F236068E2}"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E3ABCB8-D47A-7F4F-9CC1-B0EEAF5CAE09}" type="presOf" srcId="{DD5BF61D-B843-C744-B9A9-3312A1287EF4}" destId="{C852AF5D-E3CA-F844-B775-08DD6E6FB940}" srcOrd="0" destOrd="0" presId="urn:microsoft.com/office/officeart/2008/layout/HorizontalMultiLevelHierarchy"/>
    <dgm:cxn modelId="{45A18767-2BE5-2843-AF43-EE3725CE4AA7}" type="presOf" srcId="{BDC2CFA9-99C6-8347-9628-F8B57513FB8C}" destId="{93180932-306E-E545-95F9-2A5635FDC9F1}" srcOrd="0" destOrd="0" presId="urn:microsoft.com/office/officeart/2008/layout/HorizontalMultiLevelHierarchy"/>
    <dgm:cxn modelId="{D6F17145-925A-244A-ADE8-FDD2DE4B5729}" type="presOf" srcId="{8E22E6BE-2355-3044-A2AD-0F14E9FD033B}" destId="{BA8DEFCD-307F-6447-992B-91E06167C0D1}" srcOrd="0" destOrd="0" presId="urn:microsoft.com/office/officeart/2008/layout/HorizontalMultiLevelHierarchy"/>
    <dgm:cxn modelId="{DC34E1F2-4C6C-D349-AD50-96C9706CD5DE}" type="presOf" srcId="{A73DCD64-89DF-3E4C-9543-0D417B51464E}" destId="{F726EDD3-E670-9B47-8786-4F599884289D}" srcOrd="1" destOrd="0" presId="urn:microsoft.com/office/officeart/2008/layout/HorizontalMultiLevelHierarchy"/>
    <dgm:cxn modelId="{AC7FAAC6-9FB0-154E-99AB-2C0CC12B0CC8}" type="presOf" srcId="{47C3D573-2A9E-4D4B-AC0A-DDF3C911D23B}" destId="{A12F38F1-9689-5E42-8E00-9D259E19BF50}" srcOrd="1" destOrd="0" presId="urn:microsoft.com/office/officeart/2008/layout/HorizontalMultiLevelHierarchy"/>
    <dgm:cxn modelId="{39412A8B-B403-014A-AD0D-2E28916BE55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1C71B83-9936-9A4D-AEC0-31C9084D5A16}" type="presOf" srcId="{2EFE4671-8583-3540-9262-1FC578B666F4}" destId="{3013142F-A3C7-F746-853E-2CA8B540A8DE}" srcOrd="0" destOrd="0" presId="urn:microsoft.com/office/officeart/2008/layout/HorizontalMultiLevelHierarchy"/>
    <dgm:cxn modelId="{22F009AC-F390-2E47-BB96-CA3C5D29D959}" type="presOf" srcId="{9BA062DA-6B7A-FC4F-B1BB-7CC4C74C72CE}" destId="{1C998B4A-F8C8-5D49-862A-38B9C7611407}" srcOrd="0" destOrd="0" presId="urn:microsoft.com/office/officeart/2008/layout/HorizontalMultiLevelHierarchy"/>
    <dgm:cxn modelId="{4E5F2691-60EE-C04F-9BE5-722450654A2E}" type="presOf" srcId="{D2A7088E-1D05-9D42-A59D-10A5E7F83CF9}" destId="{1B90F006-CCAA-644D-A07A-EC9A4A63DA78}"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B1C5D5D4-2CC3-924B-8E90-6DCFF5380DAB}" type="presOf" srcId="{B7B45A6A-3224-B346-B114-13FE7727100D}" destId="{0CFAE03F-D9F1-1440-9A27-54A46D352C27}" srcOrd="0" destOrd="0" presId="urn:microsoft.com/office/officeart/2008/layout/HorizontalMultiLevelHierarchy"/>
    <dgm:cxn modelId="{81D3B471-97C1-954B-8BA2-F5485F17F564}" type="presOf" srcId="{45267C76-6276-B44A-878A-9D61B556EBD7}" destId="{1F2800E8-CF94-FD43-8D0E-7E4B278315B1}" srcOrd="0" destOrd="0" presId="urn:microsoft.com/office/officeart/2008/layout/HorizontalMultiLevelHierarchy"/>
    <dgm:cxn modelId="{1C2B845A-9F6F-D449-8ED9-016CF1BE4D3B}" type="presOf" srcId="{45267C76-6276-B44A-878A-9D61B556EBD7}" destId="{938A9782-2B6B-8141-99DA-6568305E0C38}" srcOrd="1" destOrd="0" presId="urn:microsoft.com/office/officeart/2008/layout/HorizontalMultiLevelHierarchy"/>
    <dgm:cxn modelId="{C9A53458-C57F-4049-9595-E322E74D5419}" type="presOf" srcId="{45A45490-5AEF-2C4A-8A41-774416F30B61}" destId="{658601CC-A707-B346-87A6-73338653F658}" srcOrd="0" destOrd="0" presId="urn:microsoft.com/office/officeart/2008/layout/HorizontalMultiLevelHierarchy"/>
    <dgm:cxn modelId="{5BFA969A-351A-4241-9A05-4ABC7626B41B}" type="presOf" srcId="{773FD5F0-F007-F148-886B-86E72F86266E}" destId="{D3E2E567-EC04-E743-9B8C-985408EA1058}"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70CAB740-7A1E-A44B-892C-8A2D7573D468}" type="presParOf" srcId="{3013142F-A3C7-F746-853E-2CA8B540A8DE}" destId="{B764B132-0961-414E-B6FA-FB0C6C1C6CED}" srcOrd="0" destOrd="0" presId="urn:microsoft.com/office/officeart/2008/layout/HorizontalMultiLevelHierarchy"/>
    <dgm:cxn modelId="{3A7765C9-7EAE-2640-BD32-08EC624BB2C4}" type="presParOf" srcId="{B764B132-0961-414E-B6FA-FB0C6C1C6CED}" destId="{7111AE39-B455-7C4D-91F4-9E37E3822D07}" srcOrd="0" destOrd="0" presId="urn:microsoft.com/office/officeart/2008/layout/HorizontalMultiLevelHierarchy"/>
    <dgm:cxn modelId="{6B84A662-9EC6-6243-92C1-B78B43825841}" type="presParOf" srcId="{B764B132-0961-414E-B6FA-FB0C6C1C6CED}" destId="{551EC4E6-AE1D-DD43-B7C4-D7EFBEA2E636}" srcOrd="1" destOrd="0" presId="urn:microsoft.com/office/officeart/2008/layout/HorizontalMultiLevelHierarchy"/>
    <dgm:cxn modelId="{231DCD3C-F3F0-034C-A0A9-14589C9612E1}" type="presParOf" srcId="{551EC4E6-AE1D-DD43-B7C4-D7EFBEA2E636}" destId="{082A771F-69AF-7C4C-86CB-DF1CD8CB6581}" srcOrd="0" destOrd="0" presId="urn:microsoft.com/office/officeart/2008/layout/HorizontalMultiLevelHierarchy"/>
    <dgm:cxn modelId="{9C7AC26E-515E-FA41-8C52-682D1B743891}" type="presParOf" srcId="{082A771F-69AF-7C4C-86CB-DF1CD8CB6581}" destId="{F726EDD3-E670-9B47-8786-4F599884289D}" srcOrd="0" destOrd="0" presId="urn:microsoft.com/office/officeart/2008/layout/HorizontalMultiLevelHierarchy"/>
    <dgm:cxn modelId="{29804284-0CEF-9D4D-A50F-9572A1E737BF}" type="presParOf" srcId="{551EC4E6-AE1D-DD43-B7C4-D7EFBEA2E636}" destId="{7B40AE63-0EA3-0747-BCE5-5F3AB0355BF2}" srcOrd="1" destOrd="0" presId="urn:microsoft.com/office/officeart/2008/layout/HorizontalMultiLevelHierarchy"/>
    <dgm:cxn modelId="{23069393-A24C-CE4B-9515-FA3610DCCD9B}" type="presParOf" srcId="{7B40AE63-0EA3-0747-BCE5-5F3AB0355BF2}" destId="{C852AF5D-E3CA-F844-B775-08DD6E6FB940}" srcOrd="0" destOrd="0" presId="urn:microsoft.com/office/officeart/2008/layout/HorizontalMultiLevelHierarchy"/>
    <dgm:cxn modelId="{3EA7622C-3F43-6145-8524-C92217DBA55E}" type="presParOf" srcId="{7B40AE63-0EA3-0747-BCE5-5F3AB0355BF2}" destId="{30463D07-8E7F-3146-97CE-76CE82648742}" srcOrd="1" destOrd="0" presId="urn:microsoft.com/office/officeart/2008/layout/HorizontalMultiLevelHierarchy"/>
    <dgm:cxn modelId="{49B06D7D-8331-4146-A90D-C0BA452FC251}" type="presParOf" srcId="{551EC4E6-AE1D-DD43-B7C4-D7EFBEA2E636}" destId="{93180932-306E-E545-95F9-2A5635FDC9F1}" srcOrd="2" destOrd="0" presId="urn:microsoft.com/office/officeart/2008/layout/HorizontalMultiLevelHierarchy"/>
    <dgm:cxn modelId="{42AB1821-FE6D-0D4F-8BBF-2C8D64284736}" type="presParOf" srcId="{93180932-306E-E545-95F9-2A5635FDC9F1}" destId="{7A2CD5A7-70D6-DE44-803D-0740544CB367}" srcOrd="0" destOrd="0" presId="urn:microsoft.com/office/officeart/2008/layout/HorizontalMultiLevelHierarchy"/>
    <dgm:cxn modelId="{AA798053-3A61-2846-91BC-E30CAEFA0472}" type="presParOf" srcId="{551EC4E6-AE1D-DD43-B7C4-D7EFBEA2E636}" destId="{A0C9905E-6DBF-7645-94A7-C4BCDADC46B9}" srcOrd="3" destOrd="0" presId="urn:microsoft.com/office/officeart/2008/layout/HorizontalMultiLevelHierarchy"/>
    <dgm:cxn modelId="{3382502C-2EEA-B548-B832-6C2165F175BE}" type="presParOf" srcId="{A0C9905E-6DBF-7645-94A7-C4BCDADC46B9}" destId="{D3E2E567-EC04-E743-9B8C-985408EA1058}" srcOrd="0" destOrd="0" presId="urn:microsoft.com/office/officeart/2008/layout/HorizontalMultiLevelHierarchy"/>
    <dgm:cxn modelId="{A05FA06C-B6F8-0F47-8011-EC38B7AEC76D}" type="presParOf" srcId="{A0C9905E-6DBF-7645-94A7-C4BCDADC46B9}" destId="{1488A531-D252-B440-B1DA-4363F37F8970}" srcOrd="1" destOrd="0" presId="urn:microsoft.com/office/officeart/2008/layout/HorizontalMultiLevelHierarchy"/>
    <dgm:cxn modelId="{12004CAB-F7E3-6D4A-8730-DA2AF5EE6B90}" type="presParOf" srcId="{551EC4E6-AE1D-DD43-B7C4-D7EFBEA2E636}" destId="{1F2800E8-CF94-FD43-8D0E-7E4B278315B1}" srcOrd="4" destOrd="0" presId="urn:microsoft.com/office/officeart/2008/layout/HorizontalMultiLevelHierarchy"/>
    <dgm:cxn modelId="{64022B39-6E14-3346-9185-1A1D4DFC7E68}" type="presParOf" srcId="{1F2800E8-CF94-FD43-8D0E-7E4B278315B1}" destId="{938A9782-2B6B-8141-99DA-6568305E0C38}" srcOrd="0" destOrd="0" presId="urn:microsoft.com/office/officeart/2008/layout/HorizontalMultiLevelHierarchy"/>
    <dgm:cxn modelId="{9299177F-FBBD-3140-A18B-27A1A061A134}" type="presParOf" srcId="{551EC4E6-AE1D-DD43-B7C4-D7EFBEA2E636}" destId="{7377E58F-198D-DE48-B3AF-2D2AF67C403D}" srcOrd="5" destOrd="0" presId="urn:microsoft.com/office/officeart/2008/layout/HorizontalMultiLevelHierarchy"/>
    <dgm:cxn modelId="{653B16BC-99F5-3E4B-B6AA-16D1B3265DD4}" type="presParOf" srcId="{7377E58F-198D-DE48-B3AF-2D2AF67C403D}" destId="{1C998B4A-F8C8-5D49-862A-38B9C7611407}" srcOrd="0" destOrd="0" presId="urn:microsoft.com/office/officeart/2008/layout/HorizontalMultiLevelHierarchy"/>
    <dgm:cxn modelId="{F9DCA8EF-A9C8-7D48-BF3E-68C7DBAD5D23}" type="presParOf" srcId="{7377E58F-198D-DE48-B3AF-2D2AF67C403D}" destId="{F9C8551A-E3F5-1A41-9D81-BA411262A93F}" srcOrd="1" destOrd="0" presId="urn:microsoft.com/office/officeart/2008/layout/HorizontalMultiLevelHierarchy"/>
    <dgm:cxn modelId="{DBB43371-5E62-384E-8637-A5DB041B7939}" type="presParOf" srcId="{551EC4E6-AE1D-DD43-B7C4-D7EFBEA2E636}" destId="{BA8DEFCD-307F-6447-992B-91E06167C0D1}" srcOrd="6" destOrd="0" presId="urn:microsoft.com/office/officeart/2008/layout/HorizontalMultiLevelHierarchy"/>
    <dgm:cxn modelId="{BB418E56-CE88-854D-BA14-AB60B727E50B}" type="presParOf" srcId="{BA8DEFCD-307F-6447-992B-91E06167C0D1}" destId="{F576E494-8A13-2C42-8E48-804CC8A09FCA}" srcOrd="0" destOrd="0" presId="urn:microsoft.com/office/officeart/2008/layout/HorizontalMultiLevelHierarchy"/>
    <dgm:cxn modelId="{ABD58D6F-4479-B245-9685-57D6E417B45D}" type="presParOf" srcId="{551EC4E6-AE1D-DD43-B7C4-D7EFBEA2E636}" destId="{535ABE2F-D370-DA4E-B964-1041079AB0E6}" srcOrd="7" destOrd="0" presId="urn:microsoft.com/office/officeart/2008/layout/HorizontalMultiLevelHierarchy"/>
    <dgm:cxn modelId="{1812A64A-C97A-BA44-9B71-C74ADAAE91AB}" type="presParOf" srcId="{535ABE2F-D370-DA4E-B964-1041079AB0E6}" destId="{658601CC-A707-B346-87A6-73338653F658}" srcOrd="0" destOrd="0" presId="urn:microsoft.com/office/officeart/2008/layout/HorizontalMultiLevelHierarchy"/>
    <dgm:cxn modelId="{68F196E4-D457-8140-97CE-D523C3CAF9EC}" type="presParOf" srcId="{535ABE2F-D370-DA4E-B964-1041079AB0E6}" destId="{A00C4049-CC14-0548-9B2A-242562FC1184}" srcOrd="1" destOrd="0" presId="urn:microsoft.com/office/officeart/2008/layout/HorizontalMultiLevelHierarchy"/>
    <dgm:cxn modelId="{052F33BC-E5AC-9E48-8713-3F96AE811CF3}" type="presParOf" srcId="{551EC4E6-AE1D-DD43-B7C4-D7EFBEA2E636}" destId="{11A34F07-C9B9-654E-AC28-B09BCCE838A0}" srcOrd="8" destOrd="0" presId="urn:microsoft.com/office/officeart/2008/layout/HorizontalMultiLevelHierarchy"/>
    <dgm:cxn modelId="{6917AF27-AB23-E84E-A0CF-AB0F9D24493A}" type="presParOf" srcId="{11A34F07-C9B9-654E-AC28-B09BCCE838A0}" destId="{A12F38F1-9689-5E42-8E00-9D259E19BF50}" srcOrd="0" destOrd="0" presId="urn:microsoft.com/office/officeart/2008/layout/HorizontalMultiLevelHierarchy"/>
    <dgm:cxn modelId="{17EF441F-5C84-0A47-8918-F9619691322E}" type="presParOf" srcId="{551EC4E6-AE1D-DD43-B7C4-D7EFBEA2E636}" destId="{9EABD7FF-490F-8B4C-B8F8-D31309A62D20}" srcOrd="9" destOrd="0" presId="urn:microsoft.com/office/officeart/2008/layout/HorizontalMultiLevelHierarchy"/>
    <dgm:cxn modelId="{1730016D-EA36-D840-996D-ADBE901CC84E}" type="presParOf" srcId="{9EABD7FF-490F-8B4C-B8F8-D31309A62D20}" destId="{0CFAE03F-D9F1-1440-9A27-54A46D352C27}" srcOrd="0" destOrd="0" presId="urn:microsoft.com/office/officeart/2008/layout/HorizontalMultiLevelHierarchy"/>
    <dgm:cxn modelId="{A5BB2C7C-2197-6C46-9743-90982BEB6426}" type="presParOf" srcId="{9EABD7FF-490F-8B4C-B8F8-D31309A62D20}" destId="{158D506F-A227-CE44-8F2A-C0F86991131B}" srcOrd="1" destOrd="0" presId="urn:microsoft.com/office/officeart/2008/layout/HorizontalMultiLevelHierarchy"/>
    <dgm:cxn modelId="{B2D58B6E-F025-3B42-8A59-B80C5BF581D7}" type="presParOf" srcId="{551EC4E6-AE1D-DD43-B7C4-D7EFBEA2E636}" destId="{AA56199D-8D59-8D4A-B9F3-7077EE056DFC}" srcOrd="10" destOrd="0" presId="urn:microsoft.com/office/officeart/2008/layout/HorizontalMultiLevelHierarchy"/>
    <dgm:cxn modelId="{32331BF7-68A5-324E-9CE4-6AC39AA0840D}" type="presParOf" srcId="{AA56199D-8D59-8D4A-B9F3-7077EE056DFC}" destId="{AC9C60F5-2876-DA47-AFFA-A06F236068E2}" srcOrd="0" destOrd="0" presId="urn:microsoft.com/office/officeart/2008/layout/HorizontalMultiLevelHierarchy"/>
    <dgm:cxn modelId="{628FFC9E-038D-624C-8518-D22AEA5C656E}" type="presParOf" srcId="{551EC4E6-AE1D-DD43-B7C4-D7EFBEA2E636}" destId="{E470B30D-6EA7-7E4C-B0FB-888EA91DC523}" srcOrd="11" destOrd="0" presId="urn:microsoft.com/office/officeart/2008/layout/HorizontalMultiLevelHierarchy"/>
    <dgm:cxn modelId="{2B4CCC48-9AD0-1947-B3DA-6253F0EF0443}" type="presParOf" srcId="{E470B30D-6EA7-7E4C-B0FB-888EA91DC523}" destId="{1B90F006-CCAA-644D-A07A-EC9A4A63DA78}" srcOrd="0" destOrd="0" presId="urn:microsoft.com/office/officeart/2008/layout/HorizontalMultiLevelHierarchy"/>
    <dgm:cxn modelId="{7BCA61A8-2FB3-564D-BEDF-20EDFF5025E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3726F976-2701-C14B-88C3-38C4F5D98DCD}" type="presOf" srcId="{2EFE4671-8583-3540-9262-1FC578B666F4}" destId="{3013142F-A3C7-F746-853E-2CA8B540A8DE}" srcOrd="0" destOrd="0" presId="urn:microsoft.com/office/officeart/2008/layout/HorizontalMultiLevelHierarchy"/>
    <dgm:cxn modelId="{EAA38A65-D249-5041-97BB-59256BD554F2}" type="presOf" srcId="{45A45490-5AEF-2C4A-8A41-774416F30B61}" destId="{658601CC-A707-B346-87A6-73338653F658}" srcOrd="0" destOrd="0" presId="urn:microsoft.com/office/officeart/2008/layout/HorizontalMultiLevelHierarchy"/>
    <dgm:cxn modelId="{9D9FBCE5-60C2-9146-9EB1-A969E9184CF9}" type="presOf" srcId="{A73DCD64-89DF-3E4C-9543-0D417B51464E}" destId="{F726EDD3-E670-9B47-8786-4F599884289D}"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B1F481E1-32B0-7641-BB52-38DD0409B8BC}" type="presOf" srcId="{B7B45A6A-3224-B346-B114-13FE7727100D}" destId="{0CFAE03F-D9F1-1440-9A27-54A46D352C2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DF07B38-C1D9-1D42-9B2E-FE6E07C0EEB6}" type="presOf" srcId="{D2A7088E-1D05-9D42-A59D-10A5E7F83CF9}" destId="{1B90F006-CCAA-644D-A07A-EC9A4A63DA78}" srcOrd="0" destOrd="0" presId="urn:microsoft.com/office/officeart/2008/layout/HorizontalMultiLevelHierarchy"/>
    <dgm:cxn modelId="{F3072A91-5C9B-D442-8831-9A19433FD9CC}" type="presOf" srcId="{8E22E6BE-2355-3044-A2AD-0F14E9FD033B}" destId="{F576E494-8A13-2C42-8E48-804CC8A09FCA}" srcOrd="1" destOrd="0" presId="urn:microsoft.com/office/officeart/2008/layout/HorizontalMultiLevelHierarchy"/>
    <dgm:cxn modelId="{64ED2056-4833-5143-956F-B42CC8417283}" type="presOf" srcId="{A73DCD64-89DF-3E4C-9543-0D417B51464E}" destId="{082A771F-69AF-7C4C-86CB-DF1CD8CB6581}" srcOrd="0" destOrd="0" presId="urn:microsoft.com/office/officeart/2008/layout/HorizontalMultiLevelHierarchy"/>
    <dgm:cxn modelId="{C0705D64-81F2-2647-B8B1-090E6C8ED424}" type="presOf" srcId="{B94BF05B-2FD4-3B43-A783-61203240B6BC}" destId="{AC9C60F5-2876-DA47-AFFA-A06F236068E2}" srcOrd="1" destOrd="0" presId="urn:microsoft.com/office/officeart/2008/layout/HorizontalMultiLevelHierarchy"/>
    <dgm:cxn modelId="{39EA38D5-55A2-974E-8303-3B5AB4BA5477}" type="presOf" srcId="{8E22E6BE-2355-3044-A2AD-0F14E9FD033B}" destId="{BA8DEFCD-307F-6447-992B-91E06167C0D1}" srcOrd="0" destOrd="0" presId="urn:microsoft.com/office/officeart/2008/layout/HorizontalMultiLevelHierarchy"/>
    <dgm:cxn modelId="{279742E0-B408-054A-90BD-D90231D69577}" type="presOf" srcId="{CC08C8E7-D5AB-9C4F-A78B-4A8C57EB2D22}" destId="{7111AE39-B455-7C4D-91F4-9E37E3822D07}" srcOrd="0" destOrd="0" presId="urn:microsoft.com/office/officeart/2008/layout/HorizontalMultiLevelHierarchy"/>
    <dgm:cxn modelId="{096A6F5F-D5FE-BF4F-8CB0-6760392F1D8C}" type="presOf" srcId="{45267C76-6276-B44A-878A-9D61B556EBD7}" destId="{938A9782-2B6B-8141-99DA-6568305E0C38}" srcOrd="1" destOrd="0" presId="urn:microsoft.com/office/officeart/2008/layout/HorizontalMultiLevelHierarchy"/>
    <dgm:cxn modelId="{1CF63312-50C6-464A-86CB-57AFC11B9093}" type="presOf" srcId="{45267C76-6276-B44A-878A-9D61B556EBD7}" destId="{1F2800E8-CF94-FD43-8D0E-7E4B278315B1}" srcOrd="0" destOrd="0" presId="urn:microsoft.com/office/officeart/2008/layout/HorizontalMultiLevelHierarchy"/>
    <dgm:cxn modelId="{0F7CC02D-1056-BC4D-B344-6480372C853F}" type="presOf" srcId="{DD5BF61D-B843-C744-B9A9-3312A1287EF4}" destId="{C852AF5D-E3CA-F844-B775-08DD6E6FB940}" srcOrd="0" destOrd="0" presId="urn:microsoft.com/office/officeart/2008/layout/HorizontalMultiLevelHierarchy"/>
    <dgm:cxn modelId="{49C39298-9FA7-734A-A8E4-97686DBD4D12}" type="presOf" srcId="{47C3D573-2A9E-4D4B-AC0A-DDF3C911D23B}" destId="{A12F38F1-9689-5E42-8E00-9D259E19BF50}" srcOrd="1" destOrd="0" presId="urn:microsoft.com/office/officeart/2008/layout/HorizontalMultiLevelHierarchy"/>
    <dgm:cxn modelId="{31B3D2BE-518D-8048-BA49-1B01C01EBDEB}" type="presOf" srcId="{9BA062DA-6B7A-FC4F-B1BB-7CC4C74C72CE}" destId="{1C998B4A-F8C8-5D49-862A-38B9C7611407}" srcOrd="0" destOrd="0" presId="urn:microsoft.com/office/officeart/2008/layout/HorizontalMultiLevelHierarchy"/>
    <dgm:cxn modelId="{0FE268C0-48F7-A148-B7A4-3BE1BC8C28BB}" type="presOf" srcId="{B94BF05B-2FD4-3B43-A783-61203240B6BC}" destId="{AA56199D-8D59-8D4A-B9F3-7077EE056DFC}" srcOrd="0" destOrd="0" presId="urn:microsoft.com/office/officeart/2008/layout/HorizontalMultiLevelHierarchy"/>
    <dgm:cxn modelId="{FD08BEFA-8138-D244-A913-126632045D84}" type="presOf" srcId="{773FD5F0-F007-F148-886B-86E72F86266E}" destId="{D3E2E567-EC04-E743-9B8C-985408EA1058}" srcOrd="0" destOrd="0" presId="urn:microsoft.com/office/officeart/2008/layout/HorizontalMultiLevelHierarchy"/>
    <dgm:cxn modelId="{0928A107-43B5-C040-B9A6-677FBCA2E97D}" type="presOf" srcId="{BDC2CFA9-99C6-8347-9628-F8B57513FB8C}" destId="{7A2CD5A7-70D6-DE44-803D-0740544CB367}" srcOrd="1" destOrd="0" presId="urn:microsoft.com/office/officeart/2008/layout/HorizontalMultiLevelHierarchy"/>
    <dgm:cxn modelId="{77F8A3EE-B227-7042-8648-0E6011AEF8EB}"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FA473A1-9E98-9E48-A018-4AC64DCE37AE}" type="presOf" srcId="{47C3D573-2A9E-4D4B-AC0A-DDF3C911D23B}" destId="{11A34F07-C9B9-654E-AC28-B09BCCE838A0}"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C968A51B-0EB7-A840-998C-764BDA62F3A2}" type="presParOf" srcId="{3013142F-A3C7-F746-853E-2CA8B540A8DE}" destId="{B764B132-0961-414E-B6FA-FB0C6C1C6CED}" srcOrd="0" destOrd="0" presId="urn:microsoft.com/office/officeart/2008/layout/HorizontalMultiLevelHierarchy"/>
    <dgm:cxn modelId="{A0B1E7E8-7834-AD42-9D10-F9F90C4936BD}" type="presParOf" srcId="{B764B132-0961-414E-B6FA-FB0C6C1C6CED}" destId="{7111AE39-B455-7C4D-91F4-9E37E3822D07}" srcOrd="0" destOrd="0" presId="urn:microsoft.com/office/officeart/2008/layout/HorizontalMultiLevelHierarchy"/>
    <dgm:cxn modelId="{AF9F56C9-BF4D-2245-975F-E89C62FC555B}" type="presParOf" srcId="{B764B132-0961-414E-B6FA-FB0C6C1C6CED}" destId="{551EC4E6-AE1D-DD43-B7C4-D7EFBEA2E636}" srcOrd="1" destOrd="0" presId="urn:microsoft.com/office/officeart/2008/layout/HorizontalMultiLevelHierarchy"/>
    <dgm:cxn modelId="{4751C53E-7713-A643-9731-C041E4335C49}" type="presParOf" srcId="{551EC4E6-AE1D-DD43-B7C4-D7EFBEA2E636}" destId="{082A771F-69AF-7C4C-86CB-DF1CD8CB6581}" srcOrd="0" destOrd="0" presId="urn:microsoft.com/office/officeart/2008/layout/HorizontalMultiLevelHierarchy"/>
    <dgm:cxn modelId="{FE9C4A42-1EA9-1C4B-ACEF-FE650A47F902}" type="presParOf" srcId="{082A771F-69AF-7C4C-86CB-DF1CD8CB6581}" destId="{F726EDD3-E670-9B47-8786-4F599884289D}" srcOrd="0" destOrd="0" presId="urn:microsoft.com/office/officeart/2008/layout/HorizontalMultiLevelHierarchy"/>
    <dgm:cxn modelId="{C6E24D88-FC6A-7D40-A28B-9C2D033450FA}" type="presParOf" srcId="{551EC4E6-AE1D-DD43-B7C4-D7EFBEA2E636}" destId="{7B40AE63-0EA3-0747-BCE5-5F3AB0355BF2}" srcOrd="1" destOrd="0" presId="urn:microsoft.com/office/officeart/2008/layout/HorizontalMultiLevelHierarchy"/>
    <dgm:cxn modelId="{96D91CA8-0919-D940-90D3-D1A9633F221E}" type="presParOf" srcId="{7B40AE63-0EA3-0747-BCE5-5F3AB0355BF2}" destId="{C852AF5D-E3CA-F844-B775-08DD6E6FB940}" srcOrd="0" destOrd="0" presId="urn:microsoft.com/office/officeart/2008/layout/HorizontalMultiLevelHierarchy"/>
    <dgm:cxn modelId="{5067F79C-9668-934B-87B1-AE4075C8DAFB}" type="presParOf" srcId="{7B40AE63-0EA3-0747-BCE5-5F3AB0355BF2}" destId="{30463D07-8E7F-3146-97CE-76CE82648742}" srcOrd="1" destOrd="0" presId="urn:microsoft.com/office/officeart/2008/layout/HorizontalMultiLevelHierarchy"/>
    <dgm:cxn modelId="{E092A3D2-5BC5-904A-99BF-0148D72851D8}" type="presParOf" srcId="{551EC4E6-AE1D-DD43-B7C4-D7EFBEA2E636}" destId="{93180932-306E-E545-95F9-2A5635FDC9F1}" srcOrd="2" destOrd="0" presId="urn:microsoft.com/office/officeart/2008/layout/HorizontalMultiLevelHierarchy"/>
    <dgm:cxn modelId="{C5DDE45A-C2DF-E247-A097-B3AFC230273C}" type="presParOf" srcId="{93180932-306E-E545-95F9-2A5635FDC9F1}" destId="{7A2CD5A7-70D6-DE44-803D-0740544CB367}" srcOrd="0" destOrd="0" presId="urn:microsoft.com/office/officeart/2008/layout/HorizontalMultiLevelHierarchy"/>
    <dgm:cxn modelId="{DD09D895-0F76-FF4C-A0FA-E8619821B046}" type="presParOf" srcId="{551EC4E6-AE1D-DD43-B7C4-D7EFBEA2E636}" destId="{A0C9905E-6DBF-7645-94A7-C4BCDADC46B9}" srcOrd="3" destOrd="0" presId="urn:microsoft.com/office/officeart/2008/layout/HorizontalMultiLevelHierarchy"/>
    <dgm:cxn modelId="{423E4E03-7CD5-E044-9978-453C3D59DBD5}" type="presParOf" srcId="{A0C9905E-6DBF-7645-94A7-C4BCDADC46B9}" destId="{D3E2E567-EC04-E743-9B8C-985408EA1058}" srcOrd="0" destOrd="0" presId="urn:microsoft.com/office/officeart/2008/layout/HorizontalMultiLevelHierarchy"/>
    <dgm:cxn modelId="{5E6A3D02-2C07-AC4D-BBA0-6B4E5AF953C6}" type="presParOf" srcId="{A0C9905E-6DBF-7645-94A7-C4BCDADC46B9}" destId="{1488A531-D252-B440-B1DA-4363F37F8970}" srcOrd="1" destOrd="0" presId="urn:microsoft.com/office/officeart/2008/layout/HorizontalMultiLevelHierarchy"/>
    <dgm:cxn modelId="{EB63FE17-2E68-454E-B00B-508150F8EBDD}" type="presParOf" srcId="{551EC4E6-AE1D-DD43-B7C4-D7EFBEA2E636}" destId="{1F2800E8-CF94-FD43-8D0E-7E4B278315B1}" srcOrd="4" destOrd="0" presId="urn:microsoft.com/office/officeart/2008/layout/HorizontalMultiLevelHierarchy"/>
    <dgm:cxn modelId="{58AF87F2-5736-2B4C-BF65-A1629EAA2479}" type="presParOf" srcId="{1F2800E8-CF94-FD43-8D0E-7E4B278315B1}" destId="{938A9782-2B6B-8141-99DA-6568305E0C38}" srcOrd="0" destOrd="0" presId="urn:microsoft.com/office/officeart/2008/layout/HorizontalMultiLevelHierarchy"/>
    <dgm:cxn modelId="{19C67704-73E0-844C-A9B3-9AE0B36E0D9B}" type="presParOf" srcId="{551EC4E6-AE1D-DD43-B7C4-D7EFBEA2E636}" destId="{7377E58F-198D-DE48-B3AF-2D2AF67C403D}" srcOrd="5" destOrd="0" presId="urn:microsoft.com/office/officeart/2008/layout/HorizontalMultiLevelHierarchy"/>
    <dgm:cxn modelId="{3B301E5A-AC6A-4F40-A781-4474F15B2A0B}" type="presParOf" srcId="{7377E58F-198D-DE48-B3AF-2D2AF67C403D}" destId="{1C998B4A-F8C8-5D49-862A-38B9C7611407}" srcOrd="0" destOrd="0" presId="urn:microsoft.com/office/officeart/2008/layout/HorizontalMultiLevelHierarchy"/>
    <dgm:cxn modelId="{BC931820-099B-DF4A-BC0E-C32B734131DB}" type="presParOf" srcId="{7377E58F-198D-DE48-B3AF-2D2AF67C403D}" destId="{F9C8551A-E3F5-1A41-9D81-BA411262A93F}" srcOrd="1" destOrd="0" presId="urn:microsoft.com/office/officeart/2008/layout/HorizontalMultiLevelHierarchy"/>
    <dgm:cxn modelId="{FC0EA3EA-A4A5-394C-A1AD-27E35F24A75D}" type="presParOf" srcId="{551EC4E6-AE1D-DD43-B7C4-D7EFBEA2E636}" destId="{BA8DEFCD-307F-6447-992B-91E06167C0D1}" srcOrd="6" destOrd="0" presId="urn:microsoft.com/office/officeart/2008/layout/HorizontalMultiLevelHierarchy"/>
    <dgm:cxn modelId="{DB771A0B-BE38-AA4A-B839-7F1EE52CF76A}" type="presParOf" srcId="{BA8DEFCD-307F-6447-992B-91E06167C0D1}" destId="{F576E494-8A13-2C42-8E48-804CC8A09FCA}" srcOrd="0" destOrd="0" presId="urn:microsoft.com/office/officeart/2008/layout/HorizontalMultiLevelHierarchy"/>
    <dgm:cxn modelId="{F0AA43D9-D5EF-1A45-8683-A26B95D93428}" type="presParOf" srcId="{551EC4E6-AE1D-DD43-B7C4-D7EFBEA2E636}" destId="{535ABE2F-D370-DA4E-B964-1041079AB0E6}" srcOrd="7" destOrd="0" presId="urn:microsoft.com/office/officeart/2008/layout/HorizontalMultiLevelHierarchy"/>
    <dgm:cxn modelId="{84DE83A9-E7EA-E14C-84A4-A2195C0E127D}" type="presParOf" srcId="{535ABE2F-D370-DA4E-B964-1041079AB0E6}" destId="{658601CC-A707-B346-87A6-73338653F658}" srcOrd="0" destOrd="0" presId="urn:microsoft.com/office/officeart/2008/layout/HorizontalMultiLevelHierarchy"/>
    <dgm:cxn modelId="{CBAD2078-7088-FD4C-98CD-0EAFE1C682E9}" type="presParOf" srcId="{535ABE2F-D370-DA4E-B964-1041079AB0E6}" destId="{A00C4049-CC14-0548-9B2A-242562FC1184}" srcOrd="1" destOrd="0" presId="urn:microsoft.com/office/officeart/2008/layout/HorizontalMultiLevelHierarchy"/>
    <dgm:cxn modelId="{A36DAF46-FB58-6343-83AA-3BA2F59C7B04}" type="presParOf" srcId="{551EC4E6-AE1D-DD43-B7C4-D7EFBEA2E636}" destId="{11A34F07-C9B9-654E-AC28-B09BCCE838A0}" srcOrd="8" destOrd="0" presId="urn:microsoft.com/office/officeart/2008/layout/HorizontalMultiLevelHierarchy"/>
    <dgm:cxn modelId="{57CFA74E-577F-E242-8A03-818FD10B6DBB}" type="presParOf" srcId="{11A34F07-C9B9-654E-AC28-B09BCCE838A0}" destId="{A12F38F1-9689-5E42-8E00-9D259E19BF50}" srcOrd="0" destOrd="0" presId="urn:microsoft.com/office/officeart/2008/layout/HorizontalMultiLevelHierarchy"/>
    <dgm:cxn modelId="{96019E24-4BE8-3A49-8615-FCC8EB393597}" type="presParOf" srcId="{551EC4E6-AE1D-DD43-B7C4-D7EFBEA2E636}" destId="{9EABD7FF-490F-8B4C-B8F8-D31309A62D20}" srcOrd="9" destOrd="0" presId="urn:microsoft.com/office/officeart/2008/layout/HorizontalMultiLevelHierarchy"/>
    <dgm:cxn modelId="{30AF7339-D7E5-2148-AF50-D099573CF8F8}" type="presParOf" srcId="{9EABD7FF-490F-8B4C-B8F8-D31309A62D20}" destId="{0CFAE03F-D9F1-1440-9A27-54A46D352C27}" srcOrd="0" destOrd="0" presId="urn:microsoft.com/office/officeart/2008/layout/HorizontalMultiLevelHierarchy"/>
    <dgm:cxn modelId="{0A643D26-208A-C945-9F59-869EAC94F00D}" type="presParOf" srcId="{9EABD7FF-490F-8B4C-B8F8-D31309A62D20}" destId="{158D506F-A227-CE44-8F2A-C0F86991131B}" srcOrd="1" destOrd="0" presId="urn:microsoft.com/office/officeart/2008/layout/HorizontalMultiLevelHierarchy"/>
    <dgm:cxn modelId="{AE16C832-F085-9D44-9E85-907B3F7F7077}" type="presParOf" srcId="{551EC4E6-AE1D-DD43-B7C4-D7EFBEA2E636}" destId="{AA56199D-8D59-8D4A-B9F3-7077EE056DFC}" srcOrd="10" destOrd="0" presId="urn:microsoft.com/office/officeart/2008/layout/HorizontalMultiLevelHierarchy"/>
    <dgm:cxn modelId="{7B18089E-69D3-5949-AE7E-74E8D2929323}" type="presParOf" srcId="{AA56199D-8D59-8D4A-B9F3-7077EE056DFC}" destId="{AC9C60F5-2876-DA47-AFFA-A06F236068E2}" srcOrd="0" destOrd="0" presId="urn:microsoft.com/office/officeart/2008/layout/HorizontalMultiLevelHierarchy"/>
    <dgm:cxn modelId="{4C022996-3BCB-6E46-BA5E-C9BD04DDF0FE}" type="presParOf" srcId="{551EC4E6-AE1D-DD43-B7C4-D7EFBEA2E636}" destId="{E470B30D-6EA7-7E4C-B0FB-888EA91DC523}" srcOrd="11" destOrd="0" presId="urn:microsoft.com/office/officeart/2008/layout/HorizontalMultiLevelHierarchy"/>
    <dgm:cxn modelId="{19D3DC51-F42E-6F48-8281-F5803D340999}" type="presParOf" srcId="{E470B30D-6EA7-7E4C-B0FB-888EA91DC523}" destId="{1B90F006-CCAA-644D-A07A-EC9A4A63DA78}" srcOrd="0" destOrd="0" presId="urn:microsoft.com/office/officeart/2008/layout/HorizontalMultiLevelHierarchy"/>
    <dgm:cxn modelId="{A7C1A629-6723-464C-9354-27594B426EE3}"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第十二章 企业产品定价实践</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12.1</a:t>
          </a:r>
          <a:r>
            <a:rPr lang="zh-CN" altLang="en-US" sz="2000" b="0" dirty="0" smtClean="0">
              <a:solidFill>
                <a:schemeClr val="tx1"/>
              </a:solidFill>
              <a:latin typeface="Microsoft YaHei" charset="-122"/>
              <a:ea typeface="Microsoft YaHei" charset="-122"/>
              <a:cs typeface="Microsoft YaHei" charset="-122"/>
            </a:rPr>
            <a:t> 定价目标</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12.2</a:t>
          </a:r>
          <a:r>
            <a:rPr lang="zh-CN" altLang="en-US" sz="2000" b="0" dirty="0" smtClean="0">
              <a:solidFill>
                <a:schemeClr val="tx1"/>
              </a:solidFill>
              <a:latin typeface="Microsoft YaHei" charset="-122"/>
              <a:ea typeface="Microsoft YaHei" charset="-122"/>
              <a:cs typeface="Microsoft YaHei" charset="-122"/>
            </a:rPr>
            <a:t> 成本加成定价法</a:t>
          </a:r>
          <a:endParaRPr lang="zh-CN" altLang="en-US" sz="2000" b="0" dirty="0">
            <a:solidFill>
              <a:schemeClr val="tx1"/>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latin typeface="Microsoft YaHei" charset="-122"/>
              <a:ea typeface="Microsoft YaHei" charset="-122"/>
              <a:cs typeface="Microsoft YaHei" charset="-122"/>
            </a:rPr>
            <a:t>12.3</a:t>
          </a:r>
          <a:r>
            <a:rPr lang="zh-CN" altLang="en-US" sz="2000" b="0" dirty="0" smtClean="0">
              <a:latin typeface="Microsoft YaHei" charset="-122"/>
              <a:ea typeface="Microsoft YaHei" charset="-122"/>
              <a:cs typeface="Microsoft YaHei" charset="-122"/>
            </a:rPr>
            <a:t> 价格歧视</a:t>
          </a:r>
          <a:endParaRPr lang="zh-CN" altLang="en-US" sz="20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2000" b="0" dirty="0" smtClean="0">
              <a:latin typeface="Microsoft YaHei" charset="-122"/>
              <a:ea typeface="Microsoft YaHei" charset="-122"/>
              <a:cs typeface="Microsoft YaHei" charset="-122"/>
            </a:rPr>
            <a:t>12.6</a:t>
          </a:r>
          <a:r>
            <a:rPr lang="zh-CN" altLang="en-US" sz="2000" b="0" dirty="0" smtClean="0">
              <a:latin typeface="Microsoft YaHei" charset="-122"/>
              <a:ea typeface="Microsoft YaHei" charset="-122"/>
              <a:cs typeface="Microsoft YaHei" charset="-122"/>
            </a:rPr>
            <a:t> 其他定价法</a:t>
          </a:r>
          <a:endParaRPr lang="zh-CN" altLang="en-US" sz="20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20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20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2000" b="0" dirty="0" smtClean="0">
              <a:solidFill>
                <a:srgbClr val="C00000"/>
              </a:solidFill>
              <a:latin typeface="Microsoft YaHei" charset="-122"/>
              <a:ea typeface="Microsoft YaHei" charset="-122"/>
              <a:cs typeface="Microsoft YaHei" charset="-122"/>
            </a:rPr>
            <a:t>12.4</a:t>
          </a:r>
          <a:r>
            <a:rPr lang="zh-CN" altLang="en-US" sz="2000" b="0" dirty="0" smtClean="0">
              <a:solidFill>
                <a:srgbClr val="C00000"/>
              </a:solidFill>
              <a:latin typeface="Microsoft YaHei" charset="-122"/>
              <a:ea typeface="Microsoft YaHei" charset="-122"/>
              <a:cs typeface="Microsoft YaHei" charset="-122"/>
            </a:rPr>
            <a:t> 多种产品定价法</a:t>
          </a:r>
          <a:endParaRPr lang="zh-CN" altLang="en-US" sz="2000" b="0" dirty="0">
            <a:solidFill>
              <a:srgbClr val="C00000"/>
            </a:solidFill>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20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20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2000" b="0" dirty="0" smtClean="0">
              <a:latin typeface="Microsoft YaHei" charset="-122"/>
              <a:ea typeface="Microsoft YaHei" charset="-122"/>
              <a:cs typeface="Microsoft YaHei" charset="-122"/>
            </a:rPr>
            <a:t>12.5</a:t>
          </a:r>
          <a:r>
            <a:rPr lang="zh-CN" altLang="en-US" sz="2000" b="0" dirty="0" smtClean="0">
              <a:latin typeface="Microsoft YaHei" charset="-122"/>
              <a:ea typeface="Microsoft YaHei" charset="-122"/>
              <a:cs typeface="Microsoft YaHei" charset="-122"/>
            </a:rPr>
            <a:t> 转移定价</a:t>
          </a:r>
          <a:endParaRPr lang="zh-CN" altLang="en-US" sz="20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20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94895" custLinFactNeighborX="-100000"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9134" custLinFactNeighborX="60293" custLinFactNeighborY="-644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20364" custLinFactNeighborX="60293" custLinFactNeighborY="-64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9134" custLinFactNeighborX="60293" custLinFactNeighborY="-64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9134" custLinFactNeighborX="60293" custLinFactNeighborY="-6449">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9134" custLinFactNeighborX="60293" custLinFactNeighborY="-6449">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9134" custLinFactNeighborX="60293" custLinFactNeighborY="-6449">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603137E4-7D7F-9D4E-9C39-8B8462E84E27}" type="presOf" srcId="{45267C76-6276-B44A-878A-9D61B556EBD7}" destId="{1F2800E8-CF94-FD43-8D0E-7E4B278315B1}" srcOrd="0" destOrd="0" presId="urn:microsoft.com/office/officeart/2008/layout/HorizontalMultiLevelHierarchy"/>
    <dgm:cxn modelId="{F4989F00-015D-FA4E-949D-401D16053141}" type="presOf" srcId="{9BA062DA-6B7A-FC4F-B1BB-7CC4C74C72CE}" destId="{1C998B4A-F8C8-5D49-862A-38B9C7611407}" srcOrd="0" destOrd="0" presId="urn:microsoft.com/office/officeart/2008/layout/HorizontalMultiLevelHierarchy"/>
    <dgm:cxn modelId="{D291DA60-0841-EC4A-A2FC-99698F59A4DB}" type="presOf" srcId="{8E22E6BE-2355-3044-A2AD-0F14E9FD033B}" destId="{F576E494-8A13-2C42-8E48-804CC8A09FCA}" srcOrd="1" destOrd="0" presId="urn:microsoft.com/office/officeart/2008/layout/HorizontalMultiLevelHierarchy"/>
    <dgm:cxn modelId="{F98B12D1-87D3-2745-9E1E-3607C86538EC}" type="presOf" srcId="{A73DCD64-89DF-3E4C-9543-0D417B51464E}" destId="{F726EDD3-E670-9B47-8786-4F599884289D}"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06D7C232-C92A-254E-9C38-B3201D77B78C}" type="presOf" srcId="{47C3D573-2A9E-4D4B-AC0A-DDF3C911D23B}" destId="{A12F38F1-9689-5E42-8E00-9D259E19BF50}" srcOrd="1" destOrd="0" presId="urn:microsoft.com/office/officeart/2008/layout/HorizontalMultiLevelHierarchy"/>
    <dgm:cxn modelId="{E7E3F90A-B4D2-0E46-8E7B-6E5AE3455537}"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0A084429-D15A-404F-A96D-35E8A89F7D99}" type="presOf" srcId="{DD5BF61D-B843-C744-B9A9-3312A1287EF4}" destId="{C852AF5D-E3CA-F844-B775-08DD6E6FB940}" srcOrd="0" destOrd="0" presId="urn:microsoft.com/office/officeart/2008/layout/HorizontalMultiLevelHierarchy"/>
    <dgm:cxn modelId="{6D089E5E-8F16-AA4A-9971-301B6CC338B1}" type="presOf" srcId="{BDC2CFA9-99C6-8347-9628-F8B57513FB8C}" destId="{93180932-306E-E545-95F9-2A5635FDC9F1}" srcOrd="0" destOrd="0" presId="urn:microsoft.com/office/officeart/2008/layout/HorizontalMultiLevelHierarchy"/>
    <dgm:cxn modelId="{218CAE0E-1624-D647-88BA-302907D2FFE1}" type="presOf" srcId="{D2A7088E-1D05-9D42-A59D-10A5E7F83CF9}" destId="{1B90F006-CCAA-644D-A07A-EC9A4A63DA78}" srcOrd="0" destOrd="0" presId="urn:microsoft.com/office/officeart/2008/layout/HorizontalMultiLevelHierarchy"/>
    <dgm:cxn modelId="{F5DA72D9-C322-164B-9020-BF15792B1D2C}" type="presOf" srcId="{A73DCD64-89DF-3E4C-9543-0D417B51464E}" destId="{082A771F-69AF-7C4C-86CB-DF1CD8CB6581}" srcOrd="0" destOrd="0" presId="urn:microsoft.com/office/officeart/2008/layout/HorizontalMultiLevelHierarchy"/>
    <dgm:cxn modelId="{191011DA-9014-1748-A452-9AF5207C1986}" type="presOf" srcId="{47C3D573-2A9E-4D4B-AC0A-DDF3C911D23B}" destId="{11A34F07-C9B9-654E-AC28-B09BCCE838A0}" srcOrd="0" destOrd="0" presId="urn:microsoft.com/office/officeart/2008/layout/HorizontalMultiLevelHierarchy"/>
    <dgm:cxn modelId="{66EF0051-84E0-384E-A160-074F27415957}" type="presOf" srcId="{B7B45A6A-3224-B346-B114-13FE7727100D}" destId="{0CFAE03F-D9F1-1440-9A27-54A46D352C27}" srcOrd="0" destOrd="0" presId="urn:microsoft.com/office/officeart/2008/layout/HorizontalMultiLevelHierarchy"/>
    <dgm:cxn modelId="{27809DE6-0A70-254D-9FA3-4D942FAFECE0}" type="presOf" srcId="{45267C76-6276-B44A-878A-9D61B556EBD7}" destId="{938A9782-2B6B-8141-99DA-6568305E0C38}" srcOrd="1" destOrd="0" presId="urn:microsoft.com/office/officeart/2008/layout/HorizontalMultiLevelHierarchy"/>
    <dgm:cxn modelId="{12D097BD-2A27-0943-961A-779013962001}" type="presOf" srcId="{BDC2CFA9-99C6-8347-9628-F8B57513FB8C}" destId="{7A2CD5A7-70D6-DE44-803D-0740544CB367}" srcOrd="1" destOrd="0" presId="urn:microsoft.com/office/officeart/2008/layout/HorizontalMultiLevelHierarchy"/>
    <dgm:cxn modelId="{C0DAE9AD-AF68-374D-BE54-27CD8D5CD801}" type="presOf" srcId="{B94BF05B-2FD4-3B43-A783-61203240B6BC}" destId="{AC9C60F5-2876-DA47-AFFA-A06F236068E2}" srcOrd="1" destOrd="0" presId="urn:microsoft.com/office/officeart/2008/layout/HorizontalMultiLevelHierarchy"/>
    <dgm:cxn modelId="{A3E47D57-7BC1-D143-AAC3-58F29C836178}" type="presOf" srcId="{45A45490-5AEF-2C4A-8A41-774416F30B61}" destId="{658601CC-A707-B346-87A6-73338653F658}" srcOrd="0" destOrd="0" presId="urn:microsoft.com/office/officeart/2008/layout/HorizontalMultiLevelHierarchy"/>
    <dgm:cxn modelId="{826F88F8-A246-4E4B-98A1-339A15600A9D}"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9DCAA74-18F6-B445-8C1B-EF8C4185899D}" type="presOf" srcId="{773FD5F0-F007-F148-886B-86E72F86266E}" destId="{D3E2E567-EC04-E743-9B8C-985408EA1058}"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59FB509A-50B8-DC41-BD85-A1BE0D3F562C}" type="presOf" srcId="{8E22E6BE-2355-3044-A2AD-0F14E9FD033B}" destId="{BA8DEFCD-307F-6447-992B-91E06167C0D1}" srcOrd="0" destOrd="0" presId="urn:microsoft.com/office/officeart/2008/layout/HorizontalMultiLevelHierarchy"/>
    <dgm:cxn modelId="{5061BE1F-F6DD-B44E-903C-1AC334C82352}" type="presOf" srcId="{B94BF05B-2FD4-3B43-A783-61203240B6BC}" destId="{AA56199D-8D59-8D4A-B9F3-7077EE056DFC}" srcOrd="0" destOrd="0" presId="urn:microsoft.com/office/officeart/2008/layout/HorizontalMultiLevelHierarchy"/>
    <dgm:cxn modelId="{3C1EC798-4D36-7846-894D-AD09F388E124}" type="presParOf" srcId="{3013142F-A3C7-F746-853E-2CA8B540A8DE}" destId="{B764B132-0961-414E-B6FA-FB0C6C1C6CED}" srcOrd="0" destOrd="0" presId="urn:microsoft.com/office/officeart/2008/layout/HorizontalMultiLevelHierarchy"/>
    <dgm:cxn modelId="{713E60A4-41A4-724F-A400-345C9DD78811}" type="presParOf" srcId="{B764B132-0961-414E-B6FA-FB0C6C1C6CED}" destId="{7111AE39-B455-7C4D-91F4-9E37E3822D07}" srcOrd="0" destOrd="0" presId="urn:microsoft.com/office/officeart/2008/layout/HorizontalMultiLevelHierarchy"/>
    <dgm:cxn modelId="{E844030D-BFED-624F-9855-68931C3AF763}" type="presParOf" srcId="{B764B132-0961-414E-B6FA-FB0C6C1C6CED}" destId="{551EC4E6-AE1D-DD43-B7C4-D7EFBEA2E636}" srcOrd="1" destOrd="0" presId="urn:microsoft.com/office/officeart/2008/layout/HorizontalMultiLevelHierarchy"/>
    <dgm:cxn modelId="{ADF23F71-E87C-E040-A889-3A0BFDFCDA25}" type="presParOf" srcId="{551EC4E6-AE1D-DD43-B7C4-D7EFBEA2E636}" destId="{082A771F-69AF-7C4C-86CB-DF1CD8CB6581}" srcOrd="0" destOrd="0" presId="urn:microsoft.com/office/officeart/2008/layout/HorizontalMultiLevelHierarchy"/>
    <dgm:cxn modelId="{496A738E-4C1F-BC44-A77B-5971F9B7A1CB}" type="presParOf" srcId="{082A771F-69AF-7C4C-86CB-DF1CD8CB6581}" destId="{F726EDD3-E670-9B47-8786-4F599884289D}" srcOrd="0" destOrd="0" presId="urn:microsoft.com/office/officeart/2008/layout/HorizontalMultiLevelHierarchy"/>
    <dgm:cxn modelId="{C8A77F79-033C-E049-B570-7311DC56A4A1}" type="presParOf" srcId="{551EC4E6-AE1D-DD43-B7C4-D7EFBEA2E636}" destId="{7B40AE63-0EA3-0747-BCE5-5F3AB0355BF2}" srcOrd="1" destOrd="0" presId="urn:microsoft.com/office/officeart/2008/layout/HorizontalMultiLevelHierarchy"/>
    <dgm:cxn modelId="{A87FC40E-07E3-9041-916C-B5E9AACDC47F}" type="presParOf" srcId="{7B40AE63-0EA3-0747-BCE5-5F3AB0355BF2}" destId="{C852AF5D-E3CA-F844-B775-08DD6E6FB940}" srcOrd="0" destOrd="0" presId="urn:microsoft.com/office/officeart/2008/layout/HorizontalMultiLevelHierarchy"/>
    <dgm:cxn modelId="{D46C430D-AB92-954C-89DF-E1174C5CFECF}" type="presParOf" srcId="{7B40AE63-0EA3-0747-BCE5-5F3AB0355BF2}" destId="{30463D07-8E7F-3146-97CE-76CE82648742}" srcOrd="1" destOrd="0" presId="urn:microsoft.com/office/officeart/2008/layout/HorizontalMultiLevelHierarchy"/>
    <dgm:cxn modelId="{BD3A78A5-6420-FE47-A776-B1FAA55D4CBB}" type="presParOf" srcId="{551EC4E6-AE1D-DD43-B7C4-D7EFBEA2E636}" destId="{93180932-306E-E545-95F9-2A5635FDC9F1}" srcOrd="2" destOrd="0" presId="urn:microsoft.com/office/officeart/2008/layout/HorizontalMultiLevelHierarchy"/>
    <dgm:cxn modelId="{907196AD-7816-964A-ADD2-C880005FD331}" type="presParOf" srcId="{93180932-306E-E545-95F9-2A5635FDC9F1}" destId="{7A2CD5A7-70D6-DE44-803D-0740544CB367}" srcOrd="0" destOrd="0" presId="urn:microsoft.com/office/officeart/2008/layout/HorizontalMultiLevelHierarchy"/>
    <dgm:cxn modelId="{4EF9B8D5-151C-9F4B-85BF-CEB2E519F2B6}" type="presParOf" srcId="{551EC4E6-AE1D-DD43-B7C4-D7EFBEA2E636}" destId="{A0C9905E-6DBF-7645-94A7-C4BCDADC46B9}" srcOrd="3" destOrd="0" presId="urn:microsoft.com/office/officeart/2008/layout/HorizontalMultiLevelHierarchy"/>
    <dgm:cxn modelId="{C3FBCD99-FFAE-7640-8CC3-995FE93839B4}" type="presParOf" srcId="{A0C9905E-6DBF-7645-94A7-C4BCDADC46B9}" destId="{D3E2E567-EC04-E743-9B8C-985408EA1058}" srcOrd="0" destOrd="0" presId="urn:microsoft.com/office/officeart/2008/layout/HorizontalMultiLevelHierarchy"/>
    <dgm:cxn modelId="{AED978D8-928D-9544-93BC-6596AFFFB59A}" type="presParOf" srcId="{A0C9905E-6DBF-7645-94A7-C4BCDADC46B9}" destId="{1488A531-D252-B440-B1DA-4363F37F8970}" srcOrd="1" destOrd="0" presId="urn:microsoft.com/office/officeart/2008/layout/HorizontalMultiLevelHierarchy"/>
    <dgm:cxn modelId="{0C388F51-7277-CB47-A261-CEDF33AC7A64}" type="presParOf" srcId="{551EC4E6-AE1D-DD43-B7C4-D7EFBEA2E636}" destId="{1F2800E8-CF94-FD43-8D0E-7E4B278315B1}" srcOrd="4" destOrd="0" presId="urn:microsoft.com/office/officeart/2008/layout/HorizontalMultiLevelHierarchy"/>
    <dgm:cxn modelId="{40357245-62DF-DE44-BC08-45C5D1A071BD}" type="presParOf" srcId="{1F2800E8-CF94-FD43-8D0E-7E4B278315B1}" destId="{938A9782-2B6B-8141-99DA-6568305E0C38}" srcOrd="0" destOrd="0" presId="urn:microsoft.com/office/officeart/2008/layout/HorizontalMultiLevelHierarchy"/>
    <dgm:cxn modelId="{43C7E1CA-0D2E-5C49-BF06-0D2E82C6B302}" type="presParOf" srcId="{551EC4E6-AE1D-DD43-B7C4-D7EFBEA2E636}" destId="{7377E58F-198D-DE48-B3AF-2D2AF67C403D}" srcOrd="5" destOrd="0" presId="urn:microsoft.com/office/officeart/2008/layout/HorizontalMultiLevelHierarchy"/>
    <dgm:cxn modelId="{16AC7336-4AEE-E14B-9E19-4EAD419179CE}" type="presParOf" srcId="{7377E58F-198D-DE48-B3AF-2D2AF67C403D}" destId="{1C998B4A-F8C8-5D49-862A-38B9C7611407}" srcOrd="0" destOrd="0" presId="urn:microsoft.com/office/officeart/2008/layout/HorizontalMultiLevelHierarchy"/>
    <dgm:cxn modelId="{187F4F06-1F6F-1B43-B6FF-9B1956A97C4D}" type="presParOf" srcId="{7377E58F-198D-DE48-B3AF-2D2AF67C403D}" destId="{F9C8551A-E3F5-1A41-9D81-BA411262A93F}" srcOrd="1" destOrd="0" presId="urn:microsoft.com/office/officeart/2008/layout/HorizontalMultiLevelHierarchy"/>
    <dgm:cxn modelId="{A1A69961-A81D-BA4B-A01E-64C40E5941D9}" type="presParOf" srcId="{551EC4E6-AE1D-DD43-B7C4-D7EFBEA2E636}" destId="{BA8DEFCD-307F-6447-992B-91E06167C0D1}" srcOrd="6" destOrd="0" presId="urn:microsoft.com/office/officeart/2008/layout/HorizontalMultiLevelHierarchy"/>
    <dgm:cxn modelId="{36E771CC-E3FD-934F-A06F-ECE3EB33708A}" type="presParOf" srcId="{BA8DEFCD-307F-6447-992B-91E06167C0D1}" destId="{F576E494-8A13-2C42-8E48-804CC8A09FCA}" srcOrd="0" destOrd="0" presId="urn:microsoft.com/office/officeart/2008/layout/HorizontalMultiLevelHierarchy"/>
    <dgm:cxn modelId="{7D81C5C7-B9B0-784D-9ACF-D00C0F237C0D}" type="presParOf" srcId="{551EC4E6-AE1D-DD43-B7C4-D7EFBEA2E636}" destId="{535ABE2F-D370-DA4E-B964-1041079AB0E6}" srcOrd="7" destOrd="0" presId="urn:microsoft.com/office/officeart/2008/layout/HorizontalMultiLevelHierarchy"/>
    <dgm:cxn modelId="{C1C20F75-9B98-9446-90CC-149C5A82AD90}" type="presParOf" srcId="{535ABE2F-D370-DA4E-B964-1041079AB0E6}" destId="{658601CC-A707-B346-87A6-73338653F658}" srcOrd="0" destOrd="0" presId="urn:microsoft.com/office/officeart/2008/layout/HorizontalMultiLevelHierarchy"/>
    <dgm:cxn modelId="{14E8580B-66F8-1E4E-9AD2-3C34D0E5B7BA}" type="presParOf" srcId="{535ABE2F-D370-DA4E-B964-1041079AB0E6}" destId="{A00C4049-CC14-0548-9B2A-242562FC1184}" srcOrd="1" destOrd="0" presId="urn:microsoft.com/office/officeart/2008/layout/HorizontalMultiLevelHierarchy"/>
    <dgm:cxn modelId="{3B426179-2C57-1041-9F43-88A53C791191}" type="presParOf" srcId="{551EC4E6-AE1D-DD43-B7C4-D7EFBEA2E636}" destId="{11A34F07-C9B9-654E-AC28-B09BCCE838A0}" srcOrd="8" destOrd="0" presId="urn:microsoft.com/office/officeart/2008/layout/HorizontalMultiLevelHierarchy"/>
    <dgm:cxn modelId="{8A01B33A-6530-D143-832C-4715FDEDBC2F}" type="presParOf" srcId="{11A34F07-C9B9-654E-AC28-B09BCCE838A0}" destId="{A12F38F1-9689-5E42-8E00-9D259E19BF50}" srcOrd="0" destOrd="0" presId="urn:microsoft.com/office/officeart/2008/layout/HorizontalMultiLevelHierarchy"/>
    <dgm:cxn modelId="{610EB621-399B-0347-B0A5-887BEF553EA8}" type="presParOf" srcId="{551EC4E6-AE1D-DD43-B7C4-D7EFBEA2E636}" destId="{9EABD7FF-490F-8B4C-B8F8-D31309A62D20}" srcOrd="9" destOrd="0" presId="urn:microsoft.com/office/officeart/2008/layout/HorizontalMultiLevelHierarchy"/>
    <dgm:cxn modelId="{D53E866C-8D55-7848-A5BA-002BBAB010C9}" type="presParOf" srcId="{9EABD7FF-490F-8B4C-B8F8-D31309A62D20}" destId="{0CFAE03F-D9F1-1440-9A27-54A46D352C27}" srcOrd="0" destOrd="0" presId="urn:microsoft.com/office/officeart/2008/layout/HorizontalMultiLevelHierarchy"/>
    <dgm:cxn modelId="{2DD4E9C2-6FD4-BB46-98D7-152D5989B499}" type="presParOf" srcId="{9EABD7FF-490F-8B4C-B8F8-D31309A62D20}" destId="{158D506F-A227-CE44-8F2A-C0F86991131B}" srcOrd="1" destOrd="0" presId="urn:microsoft.com/office/officeart/2008/layout/HorizontalMultiLevelHierarchy"/>
    <dgm:cxn modelId="{CC1B3B77-0610-6A4A-97B2-8804F7C58CE9}" type="presParOf" srcId="{551EC4E6-AE1D-DD43-B7C4-D7EFBEA2E636}" destId="{AA56199D-8D59-8D4A-B9F3-7077EE056DFC}" srcOrd="10" destOrd="0" presId="urn:microsoft.com/office/officeart/2008/layout/HorizontalMultiLevelHierarchy"/>
    <dgm:cxn modelId="{6E1C436F-CE08-2F4E-9EEC-659E36407985}" type="presParOf" srcId="{AA56199D-8D59-8D4A-B9F3-7077EE056DFC}" destId="{AC9C60F5-2876-DA47-AFFA-A06F236068E2}" srcOrd="0" destOrd="0" presId="urn:microsoft.com/office/officeart/2008/layout/HorizontalMultiLevelHierarchy"/>
    <dgm:cxn modelId="{7E7B57D8-6DEA-1846-847B-7323A2C10CC4}" type="presParOf" srcId="{551EC4E6-AE1D-DD43-B7C4-D7EFBEA2E636}" destId="{E470B30D-6EA7-7E4C-B0FB-888EA91DC523}" srcOrd="11" destOrd="0" presId="urn:microsoft.com/office/officeart/2008/layout/HorizontalMultiLevelHierarchy"/>
    <dgm:cxn modelId="{BCC1AEB6-F7E2-2347-AD23-FD38C153E0C8}" type="presParOf" srcId="{E470B30D-6EA7-7E4C-B0FB-888EA91DC523}" destId="{1B90F006-CCAA-644D-A07A-EC9A4A63DA78}" srcOrd="0" destOrd="0" presId="urn:microsoft.com/office/officeart/2008/layout/HorizontalMultiLevelHierarchy"/>
    <dgm:cxn modelId="{DB5DAE38-F5C8-1D4C-9C93-F6AC2413A75F}"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FEF9E68-938E-D84B-BC22-9AAC8B904AA4}" type="presOf" srcId="{45267C76-6276-B44A-878A-9D61B556EBD7}" destId="{938A9782-2B6B-8141-99DA-6568305E0C38}" srcOrd="1" destOrd="0" presId="urn:microsoft.com/office/officeart/2008/layout/HorizontalMultiLevelHierarchy"/>
    <dgm:cxn modelId="{DBF07B6A-1AB0-E84D-B7B0-5B3414634C4E}" type="presOf" srcId="{B7B45A6A-3224-B346-B114-13FE7727100D}" destId="{0CFAE03F-D9F1-1440-9A27-54A46D352C27}" srcOrd="0" destOrd="0" presId="urn:microsoft.com/office/officeart/2008/layout/HorizontalMultiLevelHierarchy"/>
    <dgm:cxn modelId="{FB4D1A8D-517D-1F4A-8EE0-C4A70C1EB323}" type="presOf" srcId="{2EFE4671-8583-3540-9262-1FC578B666F4}" destId="{3013142F-A3C7-F746-853E-2CA8B540A8DE}" srcOrd="0" destOrd="0" presId="urn:microsoft.com/office/officeart/2008/layout/HorizontalMultiLevelHierarchy"/>
    <dgm:cxn modelId="{0DDA359D-7B53-D944-8205-1F184B569DE4}"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7F2BCD65-D61B-C24B-95A4-89437279B616}" type="presOf" srcId="{773FD5F0-F007-F148-886B-86E72F86266E}" destId="{D3E2E567-EC04-E743-9B8C-985408EA1058}" srcOrd="0" destOrd="0" presId="urn:microsoft.com/office/officeart/2008/layout/HorizontalMultiLevelHierarchy"/>
    <dgm:cxn modelId="{4072903E-0F4D-224B-9151-1801CF39B9B8}" type="presOf" srcId="{B94BF05B-2FD4-3B43-A783-61203240B6BC}" destId="{AA56199D-8D59-8D4A-B9F3-7077EE056DFC}" srcOrd="0" destOrd="0" presId="urn:microsoft.com/office/officeart/2008/layout/HorizontalMultiLevelHierarchy"/>
    <dgm:cxn modelId="{71367917-E6A4-1C43-8240-F2AD49D37E5F}" type="presOf" srcId="{47C3D573-2A9E-4D4B-AC0A-DDF3C911D23B}" destId="{A12F38F1-9689-5E42-8E00-9D259E19BF50}"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141655D-6977-C74A-B476-B11B357A3F61}" type="presOf" srcId="{CC08C8E7-D5AB-9C4F-A78B-4A8C57EB2D22}" destId="{7111AE39-B455-7C4D-91F4-9E37E3822D07}" srcOrd="0" destOrd="0" presId="urn:microsoft.com/office/officeart/2008/layout/HorizontalMultiLevelHierarchy"/>
    <dgm:cxn modelId="{0D5B85A2-E015-974A-88E1-C3E0012016C2}" type="presOf" srcId="{A73DCD64-89DF-3E4C-9543-0D417B51464E}" destId="{F726EDD3-E670-9B47-8786-4F599884289D}" srcOrd="1" destOrd="0" presId="urn:microsoft.com/office/officeart/2008/layout/HorizontalMultiLevelHierarchy"/>
    <dgm:cxn modelId="{FC0B04FE-168F-A34C-BA5F-DEBDA9D21321}" type="presOf" srcId="{8E22E6BE-2355-3044-A2AD-0F14E9FD033B}" destId="{F576E494-8A13-2C42-8E48-804CC8A09FCA}" srcOrd="1" destOrd="0" presId="urn:microsoft.com/office/officeart/2008/layout/HorizontalMultiLevelHierarchy"/>
    <dgm:cxn modelId="{4A1E8A07-FB18-FC42-8072-861E23639277}" type="presOf" srcId="{BDC2CFA9-99C6-8347-9628-F8B57513FB8C}" destId="{7A2CD5A7-70D6-DE44-803D-0740544CB367}" srcOrd="1" destOrd="0" presId="urn:microsoft.com/office/officeart/2008/layout/HorizontalMultiLevelHierarchy"/>
    <dgm:cxn modelId="{C8CC138C-D8AE-3948-8DFC-5100D3AEE702}" type="presOf" srcId="{45267C76-6276-B44A-878A-9D61B556EBD7}" destId="{1F2800E8-CF94-FD43-8D0E-7E4B278315B1}" srcOrd="0" destOrd="0" presId="urn:microsoft.com/office/officeart/2008/layout/HorizontalMultiLevelHierarchy"/>
    <dgm:cxn modelId="{A3270A2F-53E8-8846-A8D3-EFE682906DB9}" type="presOf" srcId="{D2A7088E-1D05-9D42-A59D-10A5E7F83CF9}" destId="{1B90F006-CCAA-644D-A07A-EC9A4A63DA78}" srcOrd="0" destOrd="0" presId="urn:microsoft.com/office/officeart/2008/layout/HorizontalMultiLevelHierarchy"/>
    <dgm:cxn modelId="{6BA0A25A-7D04-364F-9670-8CB6DA16812C}" type="presOf" srcId="{8E22E6BE-2355-3044-A2AD-0F14E9FD033B}" destId="{BA8DEFCD-307F-6447-992B-91E06167C0D1}" srcOrd="0" destOrd="0" presId="urn:microsoft.com/office/officeart/2008/layout/HorizontalMultiLevelHierarchy"/>
    <dgm:cxn modelId="{34B00EE1-5188-4C4D-AEC0-32757576793B}" type="presOf" srcId="{45A45490-5AEF-2C4A-8A41-774416F30B61}" destId="{658601CC-A707-B346-87A6-73338653F658}" srcOrd="0" destOrd="0" presId="urn:microsoft.com/office/officeart/2008/layout/HorizontalMultiLevelHierarchy"/>
    <dgm:cxn modelId="{7D2FE6E1-37FF-2248-992B-25A0E90B2B69}" type="presOf" srcId="{BDC2CFA9-99C6-8347-9628-F8B57513FB8C}" destId="{93180932-306E-E545-95F9-2A5635FDC9F1}" srcOrd="0" destOrd="0" presId="urn:microsoft.com/office/officeart/2008/layout/HorizontalMultiLevelHierarchy"/>
    <dgm:cxn modelId="{56184CAB-CEB8-FD44-8BAB-E031E16FA288}" type="presOf" srcId="{B94BF05B-2FD4-3B43-A783-61203240B6BC}" destId="{AC9C60F5-2876-DA47-AFFA-A06F236068E2}"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00CF00D8-82B1-1546-9247-E03026CDBEBC}" type="presOf" srcId="{9BA062DA-6B7A-FC4F-B1BB-7CC4C74C72CE}" destId="{1C998B4A-F8C8-5D49-862A-38B9C761140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E52C32D-944F-064C-886A-74D6E9EB9633}" type="presOf" srcId="{A73DCD64-89DF-3E4C-9543-0D417B51464E}" destId="{082A771F-69AF-7C4C-86CB-DF1CD8CB6581}" srcOrd="0" destOrd="0" presId="urn:microsoft.com/office/officeart/2008/layout/HorizontalMultiLevelHierarchy"/>
    <dgm:cxn modelId="{87B487A1-7E91-3442-8440-98BAA5ECC851}" type="presOf" srcId="{47C3D573-2A9E-4D4B-AC0A-DDF3C911D23B}" destId="{11A34F07-C9B9-654E-AC28-B09BCCE838A0}"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379836FE-3CB8-DA4E-89AA-1715CD2AB351}" type="presParOf" srcId="{3013142F-A3C7-F746-853E-2CA8B540A8DE}" destId="{B764B132-0961-414E-B6FA-FB0C6C1C6CED}" srcOrd="0" destOrd="0" presId="urn:microsoft.com/office/officeart/2008/layout/HorizontalMultiLevelHierarchy"/>
    <dgm:cxn modelId="{73621F78-7333-0340-A62A-FEA57D35038C}" type="presParOf" srcId="{B764B132-0961-414E-B6FA-FB0C6C1C6CED}" destId="{7111AE39-B455-7C4D-91F4-9E37E3822D07}" srcOrd="0" destOrd="0" presId="urn:microsoft.com/office/officeart/2008/layout/HorizontalMultiLevelHierarchy"/>
    <dgm:cxn modelId="{8F2C827C-8D0A-0744-BCAC-676CA722FE5F}" type="presParOf" srcId="{B764B132-0961-414E-B6FA-FB0C6C1C6CED}" destId="{551EC4E6-AE1D-DD43-B7C4-D7EFBEA2E636}" srcOrd="1" destOrd="0" presId="urn:microsoft.com/office/officeart/2008/layout/HorizontalMultiLevelHierarchy"/>
    <dgm:cxn modelId="{6E8FA45A-F1E4-D848-9F2E-758CF7D5C391}" type="presParOf" srcId="{551EC4E6-AE1D-DD43-B7C4-D7EFBEA2E636}" destId="{082A771F-69AF-7C4C-86CB-DF1CD8CB6581}" srcOrd="0" destOrd="0" presId="urn:microsoft.com/office/officeart/2008/layout/HorizontalMultiLevelHierarchy"/>
    <dgm:cxn modelId="{F989AB29-83CC-734F-A339-AB7CDA490693}" type="presParOf" srcId="{082A771F-69AF-7C4C-86CB-DF1CD8CB6581}" destId="{F726EDD3-E670-9B47-8786-4F599884289D}" srcOrd="0" destOrd="0" presId="urn:microsoft.com/office/officeart/2008/layout/HorizontalMultiLevelHierarchy"/>
    <dgm:cxn modelId="{6CF07F6C-1F4A-7E4A-A9D8-336D4CA1BBB4}" type="presParOf" srcId="{551EC4E6-AE1D-DD43-B7C4-D7EFBEA2E636}" destId="{7B40AE63-0EA3-0747-BCE5-5F3AB0355BF2}" srcOrd="1" destOrd="0" presId="urn:microsoft.com/office/officeart/2008/layout/HorizontalMultiLevelHierarchy"/>
    <dgm:cxn modelId="{0EC7D353-3DAC-774C-97F0-0A2382AC21E1}" type="presParOf" srcId="{7B40AE63-0EA3-0747-BCE5-5F3AB0355BF2}" destId="{C852AF5D-E3CA-F844-B775-08DD6E6FB940}" srcOrd="0" destOrd="0" presId="urn:microsoft.com/office/officeart/2008/layout/HorizontalMultiLevelHierarchy"/>
    <dgm:cxn modelId="{F7CAFEA7-6446-804B-8FAB-139C18B06CC3}" type="presParOf" srcId="{7B40AE63-0EA3-0747-BCE5-5F3AB0355BF2}" destId="{30463D07-8E7F-3146-97CE-76CE82648742}" srcOrd="1" destOrd="0" presId="urn:microsoft.com/office/officeart/2008/layout/HorizontalMultiLevelHierarchy"/>
    <dgm:cxn modelId="{3C1D1983-CAE3-674D-B3F2-A1AE121D016D}" type="presParOf" srcId="{551EC4E6-AE1D-DD43-B7C4-D7EFBEA2E636}" destId="{93180932-306E-E545-95F9-2A5635FDC9F1}" srcOrd="2" destOrd="0" presId="urn:microsoft.com/office/officeart/2008/layout/HorizontalMultiLevelHierarchy"/>
    <dgm:cxn modelId="{7BF7E9C0-F226-0F40-8107-3E8440C1DE48}" type="presParOf" srcId="{93180932-306E-E545-95F9-2A5635FDC9F1}" destId="{7A2CD5A7-70D6-DE44-803D-0740544CB367}" srcOrd="0" destOrd="0" presId="urn:microsoft.com/office/officeart/2008/layout/HorizontalMultiLevelHierarchy"/>
    <dgm:cxn modelId="{C27541EC-0795-3C47-AD34-2385A61B12CF}" type="presParOf" srcId="{551EC4E6-AE1D-DD43-B7C4-D7EFBEA2E636}" destId="{A0C9905E-6DBF-7645-94A7-C4BCDADC46B9}" srcOrd="3" destOrd="0" presId="urn:microsoft.com/office/officeart/2008/layout/HorizontalMultiLevelHierarchy"/>
    <dgm:cxn modelId="{F2E4954E-F11F-624B-9B49-FA600AC04651}" type="presParOf" srcId="{A0C9905E-6DBF-7645-94A7-C4BCDADC46B9}" destId="{D3E2E567-EC04-E743-9B8C-985408EA1058}" srcOrd="0" destOrd="0" presId="urn:microsoft.com/office/officeart/2008/layout/HorizontalMultiLevelHierarchy"/>
    <dgm:cxn modelId="{6B4CFCA5-42C0-194E-B526-C49497AB2913}" type="presParOf" srcId="{A0C9905E-6DBF-7645-94A7-C4BCDADC46B9}" destId="{1488A531-D252-B440-B1DA-4363F37F8970}" srcOrd="1" destOrd="0" presId="urn:microsoft.com/office/officeart/2008/layout/HorizontalMultiLevelHierarchy"/>
    <dgm:cxn modelId="{2C4BEF78-49A8-A246-B4BC-EA94C582B95E}" type="presParOf" srcId="{551EC4E6-AE1D-DD43-B7C4-D7EFBEA2E636}" destId="{1F2800E8-CF94-FD43-8D0E-7E4B278315B1}" srcOrd="4" destOrd="0" presId="urn:microsoft.com/office/officeart/2008/layout/HorizontalMultiLevelHierarchy"/>
    <dgm:cxn modelId="{FB13B556-397F-E14C-88C4-60AD559EF081}" type="presParOf" srcId="{1F2800E8-CF94-FD43-8D0E-7E4B278315B1}" destId="{938A9782-2B6B-8141-99DA-6568305E0C38}" srcOrd="0" destOrd="0" presId="urn:microsoft.com/office/officeart/2008/layout/HorizontalMultiLevelHierarchy"/>
    <dgm:cxn modelId="{6EE16589-3326-6A48-A2C0-974817724FA6}" type="presParOf" srcId="{551EC4E6-AE1D-DD43-B7C4-D7EFBEA2E636}" destId="{7377E58F-198D-DE48-B3AF-2D2AF67C403D}" srcOrd="5" destOrd="0" presId="urn:microsoft.com/office/officeart/2008/layout/HorizontalMultiLevelHierarchy"/>
    <dgm:cxn modelId="{DF87760C-8002-534E-A5BD-D44E5A33ABD0}" type="presParOf" srcId="{7377E58F-198D-DE48-B3AF-2D2AF67C403D}" destId="{1C998B4A-F8C8-5D49-862A-38B9C7611407}" srcOrd="0" destOrd="0" presId="urn:microsoft.com/office/officeart/2008/layout/HorizontalMultiLevelHierarchy"/>
    <dgm:cxn modelId="{3214D41C-F2EA-6649-994E-F39543DE9F2D}" type="presParOf" srcId="{7377E58F-198D-DE48-B3AF-2D2AF67C403D}" destId="{F9C8551A-E3F5-1A41-9D81-BA411262A93F}" srcOrd="1" destOrd="0" presId="urn:microsoft.com/office/officeart/2008/layout/HorizontalMultiLevelHierarchy"/>
    <dgm:cxn modelId="{569C6B2A-E83F-6848-998C-1F4A78B70E19}" type="presParOf" srcId="{551EC4E6-AE1D-DD43-B7C4-D7EFBEA2E636}" destId="{BA8DEFCD-307F-6447-992B-91E06167C0D1}" srcOrd="6" destOrd="0" presId="urn:microsoft.com/office/officeart/2008/layout/HorizontalMultiLevelHierarchy"/>
    <dgm:cxn modelId="{CD20CCF5-3F95-454F-9373-ECBE0E0A5F63}" type="presParOf" srcId="{BA8DEFCD-307F-6447-992B-91E06167C0D1}" destId="{F576E494-8A13-2C42-8E48-804CC8A09FCA}" srcOrd="0" destOrd="0" presId="urn:microsoft.com/office/officeart/2008/layout/HorizontalMultiLevelHierarchy"/>
    <dgm:cxn modelId="{8738610A-E8D6-0447-8BB6-1C5F334A9FAF}" type="presParOf" srcId="{551EC4E6-AE1D-DD43-B7C4-D7EFBEA2E636}" destId="{535ABE2F-D370-DA4E-B964-1041079AB0E6}" srcOrd="7" destOrd="0" presId="urn:microsoft.com/office/officeart/2008/layout/HorizontalMultiLevelHierarchy"/>
    <dgm:cxn modelId="{976FAA00-57F3-6744-BC4C-F86FA17A9F23}" type="presParOf" srcId="{535ABE2F-D370-DA4E-B964-1041079AB0E6}" destId="{658601CC-A707-B346-87A6-73338653F658}" srcOrd="0" destOrd="0" presId="urn:microsoft.com/office/officeart/2008/layout/HorizontalMultiLevelHierarchy"/>
    <dgm:cxn modelId="{BF19B07D-1E1A-C54A-AFCF-DF627474DCB2}" type="presParOf" srcId="{535ABE2F-D370-DA4E-B964-1041079AB0E6}" destId="{A00C4049-CC14-0548-9B2A-242562FC1184}" srcOrd="1" destOrd="0" presId="urn:microsoft.com/office/officeart/2008/layout/HorizontalMultiLevelHierarchy"/>
    <dgm:cxn modelId="{ABE82BD4-F192-1144-884C-97E7C8D08098}" type="presParOf" srcId="{551EC4E6-AE1D-DD43-B7C4-D7EFBEA2E636}" destId="{11A34F07-C9B9-654E-AC28-B09BCCE838A0}" srcOrd="8" destOrd="0" presId="urn:microsoft.com/office/officeart/2008/layout/HorizontalMultiLevelHierarchy"/>
    <dgm:cxn modelId="{8D7DED4B-CEDE-A047-961A-6AC1466F1EA0}" type="presParOf" srcId="{11A34F07-C9B9-654E-AC28-B09BCCE838A0}" destId="{A12F38F1-9689-5E42-8E00-9D259E19BF50}" srcOrd="0" destOrd="0" presId="urn:microsoft.com/office/officeart/2008/layout/HorizontalMultiLevelHierarchy"/>
    <dgm:cxn modelId="{C4F355BD-987D-E841-8A2C-77370B5DA53F}" type="presParOf" srcId="{551EC4E6-AE1D-DD43-B7C4-D7EFBEA2E636}" destId="{9EABD7FF-490F-8B4C-B8F8-D31309A62D20}" srcOrd="9" destOrd="0" presId="urn:microsoft.com/office/officeart/2008/layout/HorizontalMultiLevelHierarchy"/>
    <dgm:cxn modelId="{4CBD731E-49F8-8F4A-89B6-EE2231652160}" type="presParOf" srcId="{9EABD7FF-490F-8B4C-B8F8-D31309A62D20}" destId="{0CFAE03F-D9F1-1440-9A27-54A46D352C27}" srcOrd="0" destOrd="0" presId="urn:microsoft.com/office/officeart/2008/layout/HorizontalMultiLevelHierarchy"/>
    <dgm:cxn modelId="{3C41FA05-8593-F246-9EEF-1AD2EE714FA5}" type="presParOf" srcId="{9EABD7FF-490F-8B4C-B8F8-D31309A62D20}" destId="{158D506F-A227-CE44-8F2A-C0F86991131B}" srcOrd="1" destOrd="0" presId="urn:microsoft.com/office/officeart/2008/layout/HorizontalMultiLevelHierarchy"/>
    <dgm:cxn modelId="{1AC70BD2-2582-7747-8949-5AF2C8E21AA7}" type="presParOf" srcId="{551EC4E6-AE1D-DD43-B7C4-D7EFBEA2E636}" destId="{AA56199D-8D59-8D4A-B9F3-7077EE056DFC}" srcOrd="10" destOrd="0" presId="urn:microsoft.com/office/officeart/2008/layout/HorizontalMultiLevelHierarchy"/>
    <dgm:cxn modelId="{DAFE91CF-D14E-1846-9C5D-E4F0840F3AF5}" type="presParOf" srcId="{AA56199D-8D59-8D4A-B9F3-7077EE056DFC}" destId="{AC9C60F5-2876-DA47-AFFA-A06F236068E2}" srcOrd="0" destOrd="0" presId="urn:microsoft.com/office/officeart/2008/layout/HorizontalMultiLevelHierarchy"/>
    <dgm:cxn modelId="{2A64D0CC-0A80-9F48-BA95-9957CF38641A}" type="presParOf" srcId="{551EC4E6-AE1D-DD43-B7C4-D7EFBEA2E636}" destId="{E470B30D-6EA7-7E4C-B0FB-888EA91DC523}" srcOrd="11" destOrd="0" presId="urn:microsoft.com/office/officeart/2008/layout/HorizontalMultiLevelHierarchy"/>
    <dgm:cxn modelId="{9DCB34F2-8665-5449-AB47-503648ED7B4B}" type="presParOf" srcId="{E470B30D-6EA7-7E4C-B0FB-888EA91DC523}" destId="{1B90F006-CCAA-644D-A07A-EC9A4A63DA78}" srcOrd="0" destOrd="0" presId="urn:microsoft.com/office/officeart/2008/layout/HorizontalMultiLevelHierarchy"/>
    <dgm:cxn modelId="{7855B51C-D3AB-064D-B858-60D383DA51E4}"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CF3D8728-4E0A-0144-82E1-F50FBE4C1D6C}" type="presOf" srcId="{B94BF05B-2FD4-3B43-A783-61203240B6BC}" destId="{AC9C60F5-2876-DA47-AFFA-A06F236068E2}" srcOrd="1" destOrd="0" presId="urn:microsoft.com/office/officeart/2008/layout/HorizontalMultiLevelHierarchy"/>
    <dgm:cxn modelId="{A98EAA47-7D52-3B42-BA2C-B26D1F16735C}" type="presOf" srcId="{773FD5F0-F007-F148-886B-86E72F86266E}" destId="{D3E2E567-EC04-E743-9B8C-985408EA1058}"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86681F27-84B5-8D43-B0C2-05E973BAEFC6}" type="presOf" srcId="{45267C76-6276-B44A-878A-9D61B556EBD7}" destId="{938A9782-2B6B-8141-99DA-6568305E0C38}" srcOrd="1" destOrd="0" presId="urn:microsoft.com/office/officeart/2008/layout/HorizontalMultiLevelHierarchy"/>
    <dgm:cxn modelId="{C094C88D-ED06-7B4D-882A-EDDCFE8B4E5F}" type="presOf" srcId="{B7B45A6A-3224-B346-B114-13FE7727100D}" destId="{0CFAE03F-D9F1-1440-9A27-54A46D352C27}" srcOrd="0" destOrd="0" presId="urn:microsoft.com/office/officeart/2008/layout/HorizontalMultiLevelHierarchy"/>
    <dgm:cxn modelId="{6E34C5CA-A74A-9441-947B-D45E393D9A18}"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FBAE1EB-E65E-3F4A-995E-0886E90539E0}" type="presOf" srcId="{DD5BF61D-B843-C744-B9A9-3312A1287EF4}" destId="{C852AF5D-E3CA-F844-B775-08DD6E6FB940}" srcOrd="0" destOrd="0" presId="urn:microsoft.com/office/officeart/2008/layout/HorizontalMultiLevelHierarchy"/>
    <dgm:cxn modelId="{876423B9-5396-9B4B-800D-36961653A856}" type="presOf" srcId="{9BA062DA-6B7A-FC4F-B1BB-7CC4C74C72CE}" destId="{1C998B4A-F8C8-5D49-862A-38B9C7611407}" srcOrd="0" destOrd="0" presId="urn:microsoft.com/office/officeart/2008/layout/HorizontalMultiLevelHierarchy"/>
    <dgm:cxn modelId="{3E4FE077-822A-964C-9201-2525BCE9F106}" type="presOf" srcId="{A73DCD64-89DF-3E4C-9543-0D417B51464E}" destId="{082A771F-69AF-7C4C-86CB-DF1CD8CB6581}" srcOrd="0" destOrd="0" presId="urn:microsoft.com/office/officeart/2008/layout/HorizontalMultiLevelHierarchy"/>
    <dgm:cxn modelId="{0F28DCA1-BCA3-4148-83E2-3DDB573BCC2F}" type="presOf" srcId="{47C3D573-2A9E-4D4B-AC0A-DDF3C911D23B}" destId="{11A34F07-C9B9-654E-AC28-B09BCCE838A0}" srcOrd="0" destOrd="0" presId="urn:microsoft.com/office/officeart/2008/layout/HorizontalMultiLevelHierarchy"/>
    <dgm:cxn modelId="{BA3736B2-01DF-1843-9619-DB6AE6F8BBDF}" type="presOf" srcId="{BDC2CFA9-99C6-8347-9628-F8B57513FB8C}" destId="{93180932-306E-E545-95F9-2A5635FDC9F1}" srcOrd="0" destOrd="0" presId="urn:microsoft.com/office/officeart/2008/layout/HorizontalMultiLevelHierarchy"/>
    <dgm:cxn modelId="{134590CA-B150-8D4B-8787-3F3E8991A46F}" type="presOf" srcId="{8E22E6BE-2355-3044-A2AD-0F14E9FD033B}" destId="{F576E494-8A13-2C42-8E48-804CC8A09FCA}" srcOrd="1" destOrd="0" presId="urn:microsoft.com/office/officeart/2008/layout/HorizontalMultiLevelHierarchy"/>
    <dgm:cxn modelId="{B986E003-18F8-7241-BE6A-CA6CBDF2FF6A}" type="presOf" srcId="{2EFE4671-8583-3540-9262-1FC578B666F4}" destId="{3013142F-A3C7-F746-853E-2CA8B540A8DE}" srcOrd="0" destOrd="0" presId="urn:microsoft.com/office/officeart/2008/layout/HorizontalMultiLevelHierarchy"/>
    <dgm:cxn modelId="{0B18B58B-DD34-CF41-A1B9-F7B9B86BAF62}" type="presOf" srcId="{45267C76-6276-B44A-878A-9D61B556EBD7}" destId="{1F2800E8-CF94-FD43-8D0E-7E4B278315B1}" srcOrd="0" destOrd="0" presId="urn:microsoft.com/office/officeart/2008/layout/HorizontalMultiLevelHierarchy"/>
    <dgm:cxn modelId="{3FA44F25-FAEE-AA44-9FFB-100FB36C4334}" type="presOf" srcId="{45A45490-5AEF-2C4A-8A41-774416F30B61}" destId="{658601CC-A707-B346-87A6-73338653F6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DEC0E9D-42B5-3148-BC1F-B6413637F465}" type="presOf" srcId="{A73DCD64-89DF-3E4C-9543-0D417B51464E}" destId="{F726EDD3-E670-9B47-8786-4F599884289D}" srcOrd="1" destOrd="0" presId="urn:microsoft.com/office/officeart/2008/layout/HorizontalMultiLevelHierarchy"/>
    <dgm:cxn modelId="{014F6758-4CDB-3D4F-A6D3-698988DF6012}" type="presOf" srcId="{B94BF05B-2FD4-3B43-A783-61203240B6BC}" destId="{AA56199D-8D59-8D4A-B9F3-7077EE056DFC}" srcOrd="0" destOrd="0" presId="urn:microsoft.com/office/officeart/2008/layout/HorizontalMultiLevelHierarchy"/>
    <dgm:cxn modelId="{5DAB32A5-3B2D-5145-862E-BD876C0E6C2B}" type="presOf" srcId="{8E22E6BE-2355-3044-A2AD-0F14E9FD033B}" destId="{BA8DEFCD-307F-6447-992B-91E06167C0D1}" srcOrd="0" destOrd="0" presId="urn:microsoft.com/office/officeart/2008/layout/HorizontalMultiLevelHierarchy"/>
    <dgm:cxn modelId="{9FEAE9D5-58E0-A84A-AF9B-A036A7F0F31C}" type="presOf" srcId="{47C3D573-2A9E-4D4B-AC0A-DDF3C911D23B}" destId="{A12F38F1-9689-5E42-8E00-9D259E19BF50}"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E11A2E0A-29DE-8040-B832-B1E0CE0C761E}" type="presOf" srcId="{D2A7088E-1D05-9D42-A59D-10A5E7F83CF9}" destId="{1B90F006-CCAA-644D-A07A-EC9A4A63DA78}"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673E1C58-5B27-B344-B533-34467964B26B}" type="presOf" srcId="{CC08C8E7-D5AB-9C4F-A78B-4A8C57EB2D22}" destId="{7111AE39-B455-7C4D-91F4-9E37E3822D07}" srcOrd="0" destOrd="0" presId="urn:microsoft.com/office/officeart/2008/layout/HorizontalMultiLevelHierarchy"/>
    <dgm:cxn modelId="{F27DEF49-6D35-E845-8C52-2F0F983122E0}" type="presParOf" srcId="{3013142F-A3C7-F746-853E-2CA8B540A8DE}" destId="{B764B132-0961-414E-B6FA-FB0C6C1C6CED}" srcOrd="0" destOrd="0" presId="urn:microsoft.com/office/officeart/2008/layout/HorizontalMultiLevelHierarchy"/>
    <dgm:cxn modelId="{B9B5CD16-868F-CD44-96E9-1A40CF88CE60}" type="presParOf" srcId="{B764B132-0961-414E-B6FA-FB0C6C1C6CED}" destId="{7111AE39-B455-7C4D-91F4-9E37E3822D07}" srcOrd="0" destOrd="0" presId="urn:microsoft.com/office/officeart/2008/layout/HorizontalMultiLevelHierarchy"/>
    <dgm:cxn modelId="{5DAE91A0-AFCE-8742-BEE2-9E8B90CA40FE}" type="presParOf" srcId="{B764B132-0961-414E-B6FA-FB0C6C1C6CED}" destId="{551EC4E6-AE1D-DD43-B7C4-D7EFBEA2E636}" srcOrd="1" destOrd="0" presId="urn:microsoft.com/office/officeart/2008/layout/HorizontalMultiLevelHierarchy"/>
    <dgm:cxn modelId="{F9E2CAA6-D53A-8F40-9962-10C9AB197E59}" type="presParOf" srcId="{551EC4E6-AE1D-DD43-B7C4-D7EFBEA2E636}" destId="{082A771F-69AF-7C4C-86CB-DF1CD8CB6581}" srcOrd="0" destOrd="0" presId="urn:microsoft.com/office/officeart/2008/layout/HorizontalMultiLevelHierarchy"/>
    <dgm:cxn modelId="{14CBD2FD-275B-6048-BFAB-D2167BB729E3}" type="presParOf" srcId="{082A771F-69AF-7C4C-86CB-DF1CD8CB6581}" destId="{F726EDD3-E670-9B47-8786-4F599884289D}" srcOrd="0" destOrd="0" presId="urn:microsoft.com/office/officeart/2008/layout/HorizontalMultiLevelHierarchy"/>
    <dgm:cxn modelId="{D6743A32-CE21-C245-97AE-20B96BB2076E}" type="presParOf" srcId="{551EC4E6-AE1D-DD43-B7C4-D7EFBEA2E636}" destId="{7B40AE63-0EA3-0747-BCE5-5F3AB0355BF2}" srcOrd="1" destOrd="0" presId="urn:microsoft.com/office/officeart/2008/layout/HorizontalMultiLevelHierarchy"/>
    <dgm:cxn modelId="{5EFFB6BD-3271-9B44-B6B3-7E62B5976581}" type="presParOf" srcId="{7B40AE63-0EA3-0747-BCE5-5F3AB0355BF2}" destId="{C852AF5D-E3CA-F844-B775-08DD6E6FB940}" srcOrd="0" destOrd="0" presId="urn:microsoft.com/office/officeart/2008/layout/HorizontalMultiLevelHierarchy"/>
    <dgm:cxn modelId="{B96A3AE7-DACD-F34B-9AD1-14780F9B93DC}" type="presParOf" srcId="{7B40AE63-0EA3-0747-BCE5-5F3AB0355BF2}" destId="{30463D07-8E7F-3146-97CE-76CE82648742}" srcOrd="1" destOrd="0" presId="urn:microsoft.com/office/officeart/2008/layout/HorizontalMultiLevelHierarchy"/>
    <dgm:cxn modelId="{16BAF3CD-F157-E146-8F08-2ED04B6AF4F6}" type="presParOf" srcId="{551EC4E6-AE1D-DD43-B7C4-D7EFBEA2E636}" destId="{93180932-306E-E545-95F9-2A5635FDC9F1}" srcOrd="2" destOrd="0" presId="urn:microsoft.com/office/officeart/2008/layout/HorizontalMultiLevelHierarchy"/>
    <dgm:cxn modelId="{19D41563-D124-0A4B-ACBF-98753B7505C0}" type="presParOf" srcId="{93180932-306E-E545-95F9-2A5635FDC9F1}" destId="{7A2CD5A7-70D6-DE44-803D-0740544CB367}" srcOrd="0" destOrd="0" presId="urn:microsoft.com/office/officeart/2008/layout/HorizontalMultiLevelHierarchy"/>
    <dgm:cxn modelId="{D69BB1C3-3CB6-9C45-BC8C-73E05D9FDB79}" type="presParOf" srcId="{551EC4E6-AE1D-DD43-B7C4-D7EFBEA2E636}" destId="{A0C9905E-6DBF-7645-94A7-C4BCDADC46B9}" srcOrd="3" destOrd="0" presId="urn:microsoft.com/office/officeart/2008/layout/HorizontalMultiLevelHierarchy"/>
    <dgm:cxn modelId="{5133B722-12B6-E841-8A45-881D64391A72}" type="presParOf" srcId="{A0C9905E-6DBF-7645-94A7-C4BCDADC46B9}" destId="{D3E2E567-EC04-E743-9B8C-985408EA1058}" srcOrd="0" destOrd="0" presId="urn:microsoft.com/office/officeart/2008/layout/HorizontalMultiLevelHierarchy"/>
    <dgm:cxn modelId="{D2937134-749E-A54C-8E05-7EFE7CC3E5C7}" type="presParOf" srcId="{A0C9905E-6DBF-7645-94A7-C4BCDADC46B9}" destId="{1488A531-D252-B440-B1DA-4363F37F8970}" srcOrd="1" destOrd="0" presId="urn:microsoft.com/office/officeart/2008/layout/HorizontalMultiLevelHierarchy"/>
    <dgm:cxn modelId="{87D9F742-0DF0-AD4A-A832-4AB00F12F24E}" type="presParOf" srcId="{551EC4E6-AE1D-DD43-B7C4-D7EFBEA2E636}" destId="{1F2800E8-CF94-FD43-8D0E-7E4B278315B1}" srcOrd="4" destOrd="0" presId="urn:microsoft.com/office/officeart/2008/layout/HorizontalMultiLevelHierarchy"/>
    <dgm:cxn modelId="{3FC8EC48-DE32-7441-A69C-18F5699E334E}" type="presParOf" srcId="{1F2800E8-CF94-FD43-8D0E-7E4B278315B1}" destId="{938A9782-2B6B-8141-99DA-6568305E0C38}" srcOrd="0" destOrd="0" presId="urn:microsoft.com/office/officeart/2008/layout/HorizontalMultiLevelHierarchy"/>
    <dgm:cxn modelId="{3769C6FC-A12A-1D4B-9697-D706FB7DE674}" type="presParOf" srcId="{551EC4E6-AE1D-DD43-B7C4-D7EFBEA2E636}" destId="{7377E58F-198D-DE48-B3AF-2D2AF67C403D}" srcOrd="5" destOrd="0" presId="urn:microsoft.com/office/officeart/2008/layout/HorizontalMultiLevelHierarchy"/>
    <dgm:cxn modelId="{033D7C0D-EFD4-0744-9F1F-F2BB448854FB}" type="presParOf" srcId="{7377E58F-198D-DE48-B3AF-2D2AF67C403D}" destId="{1C998B4A-F8C8-5D49-862A-38B9C7611407}" srcOrd="0" destOrd="0" presId="urn:microsoft.com/office/officeart/2008/layout/HorizontalMultiLevelHierarchy"/>
    <dgm:cxn modelId="{A01F5D9E-2E25-9C45-88E3-D01F6B7B2393}" type="presParOf" srcId="{7377E58F-198D-DE48-B3AF-2D2AF67C403D}" destId="{F9C8551A-E3F5-1A41-9D81-BA411262A93F}" srcOrd="1" destOrd="0" presId="urn:microsoft.com/office/officeart/2008/layout/HorizontalMultiLevelHierarchy"/>
    <dgm:cxn modelId="{AEF22340-E608-AE46-9D6A-DE7FC436B778}" type="presParOf" srcId="{551EC4E6-AE1D-DD43-B7C4-D7EFBEA2E636}" destId="{BA8DEFCD-307F-6447-992B-91E06167C0D1}" srcOrd="6" destOrd="0" presId="urn:microsoft.com/office/officeart/2008/layout/HorizontalMultiLevelHierarchy"/>
    <dgm:cxn modelId="{3FD9F255-25FD-944D-9130-016538751326}" type="presParOf" srcId="{BA8DEFCD-307F-6447-992B-91E06167C0D1}" destId="{F576E494-8A13-2C42-8E48-804CC8A09FCA}" srcOrd="0" destOrd="0" presId="urn:microsoft.com/office/officeart/2008/layout/HorizontalMultiLevelHierarchy"/>
    <dgm:cxn modelId="{78B38893-C95F-6D43-9A26-CC6148B89830}" type="presParOf" srcId="{551EC4E6-AE1D-DD43-B7C4-D7EFBEA2E636}" destId="{535ABE2F-D370-DA4E-B964-1041079AB0E6}" srcOrd="7" destOrd="0" presId="urn:microsoft.com/office/officeart/2008/layout/HorizontalMultiLevelHierarchy"/>
    <dgm:cxn modelId="{272C2A27-6DCA-AC40-914D-C8C49A89D0FB}" type="presParOf" srcId="{535ABE2F-D370-DA4E-B964-1041079AB0E6}" destId="{658601CC-A707-B346-87A6-73338653F658}" srcOrd="0" destOrd="0" presId="urn:microsoft.com/office/officeart/2008/layout/HorizontalMultiLevelHierarchy"/>
    <dgm:cxn modelId="{6270D29B-E6E3-ED48-9A04-CC0B40233585}" type="presParOf" srcId="{535ABE2F-D370-DA4E-B964-1041079AB0E6}" destId="{A00C4049-CC14-0548-9B2A-242562FC1184}" srcOrd="1" destOrd="0" presId="urn:microsoft.com/office/officeart/2008/layout/HorizontalMultiLevelHierarchy"/>
    <dgm:cxn modelId="{C33B5392-F5DE-C64D-83D4-D12B9089F1DB}" type="presParOf" srcId="{551EC4E6-AE1D-DD43-B7C4-D7EFBEA2E636}" destId="{11A34F07-C9B9-654E-AC28-B09BCCE838A0}" srcOrd="8" destOrd="0" presId="urn:microsoft.com/office/officeart/2008/layout/HorizontalMultiLevelHierarchy"/>
    <dgm:cxn modelId="{9D7988F3-D94B-D44A-9480-ACA4432386BF}" type="presParOf" srcId="{11A34F07-C9B9-654E-AC28-B09BCCE838A0}" destId="{A12F38F1-9689-5E42-8E00-9D259E19BF50}" srcOrd="0" destOrd="0" presId="urn:microsoft.com/office/officeart/2008/layout/HorizontalMultiLevelHierarchy"/>
    <dgm:cxn modelId="{47323F92-F76D-2445-A125-AF045C29DAF0}" type="presParOf" srcId="{551EC4E6-AE1D-DD43-B7C4-D7EFBEA2E636}" destId="{9EABD7FF-490F-8B4C-B8F8-D31309A62D20}" srcOrd="9" destOrd="0" presId="urn:microsoft.com/office/officeart/2008/layout/HorizontalMultiLevelHierarchy"/>
    <dgm:cxn modelId="{A6315EC7-9B5F-CC49-83CE-DD2AFEECD5DD}" type="presParOf" srcId="{9EABD7FF-490F-8B4C-B8F8-D31309A62D20}" destId="{0CFAE03F-D9F1-1440-9A27-54A46D352C27}" srcOrd="0" destOrd="0" presId="urn:microsoft.com/office/officeart/2008/layout/HorizontalMultiLevelHierarchy"/>
    <dgm:cxn modelId="{79158548-8D5C-154F-86C8-226721D8A700}" type="presParOf" srcId="{9EABD7FF-490F-8B4C-B8F8-D31309A62D20}" destId="{158D506F-A227-CE44-8F2A-C0F86991131B}" srcOrd="1" destOrd="0" presId="urn:microsoft.com/office/officeart/2008/layout/HorizontalMultiLevelHierarchy"/>
    <dgm:cxn modelId="{95DA50B1-7991-8447-AFDC-DFED1D25167C}" type="presParOf" srcId="{551EC4E6-AE1D-DD43-B7C4-D7EFBEA2E636}" destId="{AA56199D-8D59-8D4A-B9F3-7077EE056DFC}" srcOrd="10" destOrd="0" presId="urn:microsoft.com/office/officeart/2008/layout/HorizontalMultiLevelHierarchy"/>
    <dgm:cxn modelId="{EA236D91-52CC-B543-A8BB-093B7782608A}" type="presParOf" srcId="{AA56199D-8D59-8D4A-B9F3-7077EE056DFC}" destId="{AC9C60F5-2876-DA47-AFFA-A06F236068E2}" srcOrd="0" destOrd="0" presId="urn:microsoft.com/office/officeart/2008/layout/HorizontalMultiLevelHierarchy"/>
    <dgm:cxn modelId="{8A3FA67F-10FB-D24E-8AC4-51D1D0B8824F}" type="presParOf" srcId="{551EC4E6-AE1D-DD43-B7C4-D7EFBEA2E636}" destId="{E470B30D-6EA7-7E4C-B0FB-888EA91DC523}" srcOrd="11" destOrd="0" presId="urn:microsoft.com/office/officeart/2008/layout/HorizontalMultiLevelHierarchy"/>
    <dgm:cxn modelId="{3D7BE668-D1CD-A246-BCE4-2C270C4C2A88}" type="presParOf" srcId="{E470B30D-6EA7-7E4C-B0FB-888EA91DC523}" destId="{1B90F006-CCAA-644D-A07A-EC9A4A63DA78}" srcOrd="0" destOrd="0" presId="urn:microsoft.com/office/officeart/2008/layout/HorizontalMultiLevelHierarchy"/>
    <dgm:cxn modelId="{EDB82809-4B18-104E-B230-88954BB3D0DF}"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C1288289-9752-AF41-B87C-D1546F3F9328}" type="presOf" srcId="{45267C76-6276-B44A-878A-9D61B556EBD7}" destId="{1F2800E8-CF94-FD43-8D0E-7E4B278315B1}" srcOrd="0" destOrd="0" presId="urn:microsoft.com/office/officeart/2008/layout/HorizontalMultiLevelHierarchy"/>
    <dgm:cxn modelId="{C1135289-62B6-3443-9E36-435521A8DB90}" type="presOf" srcId="{8E22E6BE-2355-3044-A2AD-0F14E9FD033B}" destId="{BA8DEFCD-307F-6447-992B-91E06167C0D1}" srcOrd="0" destOrd="0" presId="urn:microsoft.com/office/officeart/2008/layout/HorizontalMultiLevelHierarchy"/>
    <dgm:cxn modelId="{B7531B37-0F53-8441-B2C6-61488A4CC718}" type="presOf" srcId="{47C3D573-2A9E-4D4B-AC0A-DDF3C911D23B}" destId="{A12F38F1-9689-5E42-8E00-9D259E19BF50}"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FE34B427-9D47-5D4F-B08C-79C955C57CBA}" srcId="{CC08C8E7-D5AB-9C4F-A78B-4A8C57EB2D22}" destId="{DD5BF61D-B843-C744-B9A9-3312A1287EF4}" srcOrd="0" destOrd="0" parTransId="{A73DCD64-89DF-3E4C-9543-0D417B51464E}" sibTransId="{5F6E09CE-61C0-D34C-AE4A-99D078D226DF}"/>
    <dgm:cxn modelId="{AE62D047-B6AB-4242-99D4-128904C71D33}" type="presOf" srcId="{47C3D573-2A9E-4D4B-AC0A-DDF3C911D23B}" destId="{11A34F07-C9B9-654E-AC28-B09BCCE838A0}" srcOrd="0" destOrd="0" presId="urn:microsoft.com/office/officeart/2008/layout/HorizontalMultiLevelHierarchy"/>
    <dgm:cxn modelId="{1F7FD0B9-3F16-8042-A46B-4E9B9EEF8F93}" type="presOf" srcId="{773FD5F0-F007-F148-886B-86E72F86266E}" destId="{D3E2E567-EC04-E743-9B8C-985408EA1058}" srcOrd="0" destOrd="0" presId="urn:microsoft.com/office/officeart/2008/layout/HorizontalMultiLevelHierarchy"/>
    <dgm:cxn modelId="{C1756688-D4D0-FE42-BD4B-6ECACD585CCD}" type="presOf" srcId="{A73DCD64-89DF-3E4C-9543-0D417B51464E}" destId="{F726EDD3-E670-9B47-8786-4F599884289D}" srcOrd="1" destOrd="0" presId="urn:microsoft.com/office/officeart/2008/layout/HorizontalMultiLevelHierarchy"/>
    <dgm:cxn modelId="{B705F369-A332-DC4E-ADC7-C68165A4D4E5}" type="presOf" srcId="{45A45490-5AEF-2C4A-8A41-774416F30B61}" destId="{658601CC-A707-B346-87A6-73338653F658}" srcOrd="0" destOrd="0" presId="urn:microsoft.com/office/officeart/2008/layout/HorizontalMultiLevelHierarchy"/>
    <dgm:cxn modelId="{EC354FFA-1153-614F-A4CC-998B61532FE7}" type="presOf" srcId="{BDC2CFA9-99C6-8347-9628-F8B57513FB8C}" destId="{7A2CD5A7-70D6-DE44-803D-0740544CB367}" srcOrd="1" destOrd="0" presId="urn:microsoft.com/office/officeart/2008/layout/HorizontalMultiLevelHierarchy"/>
    <dgm:cxn modelId="{450C32E9-A9A2-B64F-871D-5F7809A58A0C}" type="presOf" srcId="{A73DCD64-89DF-3E4C-9543-0D417B51464E}" destId="{082A771F-69AF-7C4C-86CB-DF1CD8CB6581}" srcOrd="0" destOrd="0" presId="urn:microsoft.com/office/officeart/2008/layout/HorizontalMultiLevelHierarchy"/>
    <dgm:cxn modelId="{8AE20F05-C481-364F-8399-81E8C8E8C383}" type="presOf" srcId="{D2A7088E-1D05-9D42-A59D-10A5E7F83CF9}" destId="{1B90F006-CCAA-644D-A07A-EC9A4A63DA78}" srcOrd="0" destOrd="0" presId="urn:microsoft.com/office/officeart/2008/layout/HorizontalMultiLevelHierarchy"/>
    <dgm:cxn modelId="{45AAB62F-3053-AF40-97B0-B54FB8D5C450}" type="presOf" srcId="{B7B45A6A-3224-B346-B114-13FE7727100D}" destId="{0CFAE03F-D9F1-1440-9A27-54A46D352C27}" srcOrd="0" destOrd="0" presId="urn:microsoft.com/office/officeart/2008/layout/HorizontalMultiLevelHierarchy"/>
    <dgm:cxn modelId="{8453CA42-D8F0-964E-B600-6CF84A8B8013}" type="presOf" srcId="{B94BF05B-2FD4-3B43-A783-61203240B6BC}" destId="{AC9C60F5-2876-DA47-AFFA-A06F236068E2}" srcOrd="1" destOrd="0" presId="urn:microsoft.com/office/officeart/2008/layout/HorizontalMultiLevelHierarchy"/>
    <dgm:cxn modelId="{7DC35EA7-402A-534F-9965-726C870C4743}" type="presOf" srcId="{9BA062DA-6B7A-FC4F-B1BB-7CC4C74C72CE}" destId="{1C998B4A-F8C8-5D49-862A-38B9C7611407}" srcOrd="0" destOrd="0" presId="urn:microsoft.com/office/officeart/2008/layout/HorizontalMultiLevelHierarchy"/>
    <dgm:cxn modelId="{FD139736-4FE3-EA4E-9836-6A28EFC88B91}" type="presOf" srcId="{CC08C8E7-D5AB-9C4F-A78B-4A8C57EB2D22}" destId="{7111AE39-B455-7C4D-91F4-9E37E3822D07}" srcOrd="0" destOrd="0" presId="urn:microsoft.com/office/officeart/2008/layout/HorizontalMultiLevelHierarchy"/>
    <dgm:cxn modelId="{84213FA6-787D-DB4B-BD44-A6F7C49B6CDF}" type="presOf" srcId="{BDC2CFA9-99C6-8347-9628-F8B57513FB8C}" destId="{93180932-306E-E545-95F9-2A5635FDC9F1}" srcOrd="0" destOrd="0" presId="urn:microsoft.com/office/officeart/2008/layout/HorizontalMultiLevelHierarchy"/>
    <dgm:cxn modelId="{A75353FC-8BED-8748-A5C8-A0B0FA40434C}"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23BEE40D-6B08-9546-B3F8-21CF6D58C79D}" type="presOf" srcId="{45267C76-6276-B44A-878A-9D61B556EBD7}" destId="{938A9782-2B6B-8141-99DA-6568305E0C38}" srcOrd="1" destOrd="0" presId="urn:microsoft.com/office/officeart/2008/layout/HorizontalMultiLevelHierarchy"/>
    <dgm:cxn modelId="{70C12393-45E4-F746-B9B6-8B7C4278E203}" type="presOf" srcId="{B94BF05B-2FD4-3B43-A783-61203240B6BC}" destId="{AA56199D-8D59-8D4A-B9F3-7077EE056DFC}" srcOrd="0" destOrd="0" presId="urn:microsoft.com/office/officeart/2008/layout/HorizontalMultiLevelHierarchy"/>
    <dgm:cxn modelId="{889A1BD3-C18A-FC47-81A1-E4E3ED2F0CD0}" type="presOf" srcId="{8E22E6BE-2355-3044-A2AD-0F14E9FD033B}" destId="{F576E494-8A13-2C42-8E48-804CC8A09FCA}"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DB8CEC0E-D455-0F45-8511-E3B71BCEE286}" type="presOf" srcId="{DD5BF61D-B843-C744-B9A9-3312A1287EF4}" destId="{C852AF5D-E3CA-F844-B775-08DD6E6FB940}" srcOrd="0" destOrd="0" presId="urn:microsoft.com/office/officeart/2008/layout/HorizontalMultiLevelHierarchy"/>
    <dgm:cxn modelId="{08B3CB0D-C816-FE45-9385-97AC15AE6DEB}" type="presParOf" srcId="{3013142F-A3C7-F746-853E-2CA8B540A8DE}" destId="{B764B132-0961-414E-B6FA-FB0C6C1C6CED}" srcOrd="0" destOrd="0" presId="urn:microsoft.com/office/officeart/2008/layout/HorizontalMultiLevelHierarchy"/>
    <dgm:cxn modelId="{6D0022B2-1D3E-F84D-B9E1-C84FFEFC386D}" type="presParOf" srcId="{B764B132-0961-414E-B6FA-FB0C6C1C6CED}" destId="{7111AE39-B455-7C4D-91F4-9E37E3822D07}" srcOrd="0" destOrd="0" presId="urn:microsoft.com/office/officeart/2008/layout/HorizontalMultiLevelHierarchy"/>
    <dgm:cxn modelId="{CF149BB6-29D0-7E46-B403-BEBFD6F5B2BE}" type="presParOf" srcId="{B764B132-0961-414E-B6FA-FB0C6C1C6CED}" destId="{551EC4E6-AE1D-DD43-B7C4-D7EFBEA2E636}" srcOrd="1" destOrd="0" presId="urn:microsoft.com/office/officeart/2008/layout/HorizontalMultiLevelHierarchy"/>
    <dgm:cxn modelId="{6B72AA58-3A62-B64C-9726-D24D8EF4F153}" type="presParOf" srcId="{551EC4E6-AE1D-DD43-B7C4-D7EFBEA2E636}" destId="{082A771F-69AF-7C4C-86CB-DF1CD8CB6581}" srcOrd="0" destOrd="0" presId="urn:microsoft.com/office/officeart/2008/layout/HorizontalMultiLevelHierarchy"/>
    <dgm:cxn modelId="{9BAFC9AE-E8A1-3F4E-BF8C-E82072605641}" type="presParOf" srcId="{082A771F-69AF-7C4C-86CB-DF1CD8CB6581}" destId="{F726EDD3-E670-9B47-8786-4F599884289D}" srcOrd="0" destOrd="0" presId="urn:microsoft.com/office/officeart/2008/layout/HorizontalMultiLevelHierarchy"/>
    <dgm:cxn modelId="{B4D22598-7E3D-1B48-AECC-C5A2ED6866C2}" type="presParOf" srcId="{551EC4E6-AE1D-DD43-B7C4-D7EFBEA2E636}" destId="{7B40AE63-0EA3-0747-BCE5-5F3AB0355BF2}" srcOrd="1" destOrd="0" presId="urn:microsoft.com/office/officeart/2008/layout/HorizontalMultiLevelHierarchy"/>
    <dgm:cxn modelId="{A2AD3DA1-BE16-964F-BF84-848343F9220C}" type="presParOf" srcId="{7B40AE63-0EA3-0747-BCE5-5F3AB0355BF2}" destId="{C852AF5D-E3CA-F844-B775-08DD6E6FB940}" srcOrd="0" destOrd="0" presId="urn:microsoft.com/office/officeart/2008/layout/HorizontalMultiLevelHierarchy"/>
    <dgm:cxn modelId="{53BAB00E-268E-B147-80B8-C56D970EDC58}" type="presParOf" srcId="{7B40AE63-0EA3-0747-BCE5-5F3AB0355BF2}" destId="{30463D07-8E7F-3146-97CE-76CE82648742}" srcOrd="1" destOrd="0" presId="urn:microsoft.com/office/officeart/2008/layout/HorizontalMultiLevelHierarchy"/>
    <dgm:cxn modelId="{BB940322-4825-DB45-B5E6-E340587BDF82}" type="presParOf" srcId="{551EC4E6-AE1D-DD43-B7C4-D7EFBEA2E636}" destId="{93180932-306E-E545-95F9-2A5635FDC9F1}" srcOrd="2" destOrd="0" presId="urn:microsoft.com/office/officeart/2008/layout/HorizontalMultiLevelHierarchy"/>
    <dgm:cxn modelId="{CF7B1C98-DECC-5A40-BB6D-7CC9C5FA2AB8}" type="presParOf" srcId="{93180932-306E-E545-95F9-2A5635FDC9F1}" destId="{7A2CD5A7-70D6-DE44-803D-0740544CB367}" srcOrd="0" destOrd="0" presId="urn:microsoft.com/office/officeart/2008/layout/HorizontalMultiLevelHierarchy"/>
    <dgm:cxn modelId="{666C41EB-7AD0-4D43-AD1F-14DAFA50A544}" type="presParOf" srcId="{551EC4E6-AE1D-DD43-B7C4-D7EFBEA2E636}" destId="{A0C9905E-6DBF-7645-94A7-C4BCDADC46B9}" srcOrd="3" destOrd="0" presId="urn:microsoft.com/office/officeart/2008/layout/HorizontalMultiLevelHierarchy"/>
    <dgm:cxn modelId="{2E7FFB45-F4E6-974D-8FA6-A648231E5803}" type="presParOf" srcId="{A0C9905E-6DBF-7645-94A7-C4BCDADC46B9}" destId="{D3E2E567-EC04-E743-9B8C-985408EA1058}" srcOrd="0" destOrd="0" presId="urn:microsoft.com/office/officeart/2008/layout/HorizontalMultiLevelHierarchy"/>
    <dgm:cxn modelId="{94A2E413-65A6-5441-9F60-E5786654A878}" type="presParOf" srcId="{A0C9905E-6DBF-7645-94A7-C4BCDADC46B9}" destId="{1488A531-D252-B440-B1DA-4363F37F8970}" srcOrd="1" destOrd="0" presId="urn:microsoft.com/office/officeart/2008/layout/HorizontalMultiLevelHierarchy"/>
    <dgm:cxn modelId="{2819228F-3681-0B47-BD3E-F3613DFE9B68}" type="presParOf" srcId="{551EC4E6-AE1D-DD43-B7C4-D7EFBEA2E636}" destId="{1F2800E8-CF94-FD43-8D0E-7E4B278315B1}" srcOrd="4" destOrd="0" presId="urn:microsoft.com/office/officeart/2008/layout/HorizontalMultiLevelHierarchy"/>
    <dgm:cxn modelId="{54B02A4D-D6A2-1A49-9DD1-956093A755FD}" type="presParOf" srcId="{1F2800E8-CF94-FD43-8D0E-7E4B278315B1}" destId="{938A9782-2B6B-8141-99DA-6568305E0C38}" srcOrd="0" destOrd="0" presId="urn:microsoft.com/office/officeart/2008/layout/HorizontalMultiLevelHierarchy"/>
    <dgm:cxn modelId="{1C8D7CA3-3DB9-7240-A002-DCAEDFDEB5FE}" type="presParOf" srcId="{551EC4E6-AE1D-DD43-B7C4-D7EFBEA2E636}" destId="{7377E58F-198D-DE48-B3AF-2D2AF67C403D}" srcOrd="5" destOrd="0" presId="urn:microsoft.com/office/officeart/2008/layout/HorizontalMultiLevelHierarchy"/>
    <dgm:cxn modelId="{1E87108E-35C0-E34E-83FE-BE7A69426DE4}" type="presParOf" srcId="{7377E58F-198D-DE48-B3AF-2D2AF67C403D}" destId="{1C998B4A-F8C8-5D49-862A-38B9C7611407}" srcOrd="0" destOrd="0" presId="urn:microsoft.com/office/officeart/2008/layout/HorizontalMultiLevelHierarchy"/>
    <dgm:cxn modelId="{B5E733AE-B07F-B545-83E4-C0068CDF6518}" type="presParOf" srcId="{7377E58F-198D-DE48-B3AF-2D2AF67C403D}" destId="{F9C8551A-E3F5-1A41-9D81-BA411262A93F}" srcOrd="1" destOrd="0" presId="urn:microsoft.com/office/officeart/2008/layout/HorizontalMultiLevelHierarchy"/>
    <dgm:cxn modelId="{73DC8D68-939A-E140-9A78-E3102EEEE7F0}" type="presParOf" srcId="{551EC4E6-AE1D-DD43-B7C4-D7EFBEA2E636}" destId="{BA8DEFCD-307F-6447-992B-91E06167C0D1}" srcOrd="6" destOrd="0" presId="urn:microsoft.com/office/officeart/2008/layout/HorizontalMultiLevelHierarchy"/>
    <dgm:cxn modelId="{C7DF9204-20E5-E446-9632-1CC45571D7D4}" type="presParOf" srcId="{BA8DEFCD-307F-6447-992B-91E06167C0D1}" destId="{F576E494-8A13-2C42-8E48-804CC8A09FCA}" srcOrd="0" destOrd="0" presId="urn:microsoft.com/office/officeart/2008/layout/HorizontalMultiLevelHierarchy"/>
    <dgm:cxn modelId="{A27A7F6A-32BA-FD43-9282-D2FAA42F371C}" type="presParOf" srcId="{551EC4E6-AE1D-DD43-B7C4-D7EFBEA2E636}" destId="{535ABE2F-D370-DA4E-B964-1041079AB0E6}" srcOrd="7" destOrd="0" presId="urn:microsoft.com/office/officeart/2008/layout/HorizontalMultiLevelHierarchy"/>
    <dgm:cxn modelId="{F084E2AA-A99C-E544-9D08-2E10A9E4F5E4}" type="presParOf" srcId="{535ABE2F-D370-DA4E-B964-1041079AB0E6}" destId="{658601CC-A707-B346-87A6-73338653F658}" srcOrd="0" destOrd="0" presId="urn:microsoft.com/office/officeart/2008/layout/HorizontalMultiLevelHierarchy"/>
    <dgm:cxn modelId="{3A9BB4E4-0389-7F45-885D-56A8D86B8BE1}" type="presParOf" srcId="{535ABE2F-D370-DA4E-B964-1041079AB0E6}" destId="{A00C4049-CC14-0548-9B2A-242562FC1184}" srcOrd="1" destOrd="0" presId="urn:microsoft.com/office/officeart/2008/layout/HorizontalMultiLevelHierarchy"/>
    <dgm:cxn modelId="{B6768595-47FA-9840-B4CF-C0B0F00B021F}" type="presParOf" srcId="{551EC4E6-AE1D-DD43-B7C4-D7EFBEA2E636}" destId="{11A34F07-C9B9-654E-AC28-B09BCCE838A0}" srcOrd="8" destOrd="0" presId="urn:microsoft.com/office/officeart/2008/layout/HorizontalMultiLevelHierarchy"/>
    <dgm:cxn modelId="{6532872F-9920-C94E-BA45-EA427DC8DE79}" type="presParOf" srcId="{11A34F07-C9B9-654E-AC28-B09BCCE838A0}" destId="{A12F38F1-9689-5E42-8E00-9D259E19BF50}" srcOrd="0" destOrd="0" presId="urn:microsoft.com/office/officeart/2008/layout/HorizontalMultiLevelHierarchy"/>
    <dgm:cxn modelId="{6F52E2A4-193A-E043-B02A-5EA4587BB5D0}" type="presParOf" srcId="{551EC4E6-AE1D-DD43-B7C4-D7EFBEA2E636}" destId="{9EABD7FF-490F-8B4C-B8F8-D31309A62D20}" srcOrd="9" destOrd="0" presId="urn:microsoft.com/office/officeart/2008/layout/HorizontalMultiLevelHierarchy"/>
    <dgm:cxn modelId="{1BB91515-3A27-4B4A-BD37-209AF0147210}" type="presParOf" srcId="{9EABD7FF-490F-8B4C-B8F8-D31309A62D20}" destId="{0CFAE03F-D9F1-1440-9A27-54A46D352C27}" srcOrd="0" destOrd="0" presId="urn:microsoft.com/office/officeart/2008/layout/HorizontalMultiLevelHierarchy"/>
    <dgm:cxn modelId="{B6EA1F2A-31DB-1E4F-8BA1-96895B818A64}" type="presParOf" srcId="{9EABD7FF-490F-8B4C-B8F8-D31309A62D20}" destId="{158D506F-A227-CE44-8F2A-C0F86991131B}" srcOrd="1" destOrd="0" presId="urn:microsoft.com/office/officeart/2008/layout/HorizontalMultiLevelHierarchy"/>
    <dgm:cxn modelId="{9DE082E3-A9AA-2749-99D6-EFCB85B27EF8}" type="presParOf" srcId="{551EC4E6-AE1D-DD43-B7C4-D7EFBEA2E636}" destId="{AA56199D-8D59-8D4A-B9F3-7077EE056DFC}" srcOrd="10" destOrd="0" presId="urn:microsoft.com/office/officeart/2008/layout/HorizontalMultiLevelHierarchy"/>
    <dgm:cxn modelId="{7874C1EA-9F78-2748-837F-FD6E6BD34DD2}" type="presParOf" srcId="{AA56199D-8D59-8D4A-B9F3-7077EE056DFC}" destId="{AC9C60F5-2876-DA47-AFFA-A06F236068E2}" srcOrd="0" destOrd="0" presId="urn:microsoft.com/office/officeart/2008/layout/HorizontalMultiLevelHierarchy"/>
    <dgm:cxn modelId="{536F8BEE-EE40-C244-A1E9-CF0E187603AE}" type="presParOf" srcId="{551EC4E6-AE1D-DD43-B7C4-D7EFBEA2E636}" destId="{E470B30D-6EA7-7E4C-B0FB-888EA91DC523}" srcOrd="11" destOrd="0" presId="urn:microsoft.com/office/officeart/2008/layout/HorizontalMultiLevelHierarchy"/>
    <dgm:cxn modelId="{3D13132C-CCC6-0147-BBD6-D071CDFD2871}" type="presParOf" srcId="{E470B30D-6EA7-7E4C-B0FB-888EA91DC523}" destId="{1B90F006-CCAA-644D-A07A-EC9A4A63DA78}" srcOrd="0" destOrd="0" presId="urn:microsoft.com/office/officeart/2008/layout/HorizontalMultiLevelHierarchy"/>
    <dgm:cxn modelId="{B27E43A2-91AA-634C-A332-D1F31528C3FB}"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E55864BE-67E2-804E-A8AA-2B41742D7DA7}" type="presOf" srcId="{BDC2CFA9-99C6-8347-9628-F8B57513FB8C}" destId="{7A2CD5A7-70D6-DE44-803D-0740544CB367}" srcOrd="1" destOrd="0" presId="urn:microsoft.com/office/officeart/2008/layout/HorizontalMultiLevelHierarchy"/>
    <dgm:cxn modelId="{E4F2F3F7-0A60-8349-BB18-79FD68F5A7F0}" type="presOf" srcId="{45267C76-6276-B44A-878A-9D61B556EBD7}" destId="{1F2800E8-CF94-FD43-8D0E-7E4B278315B1}" srcOrd="0" destOrd="0" presId="urn:microsoft.com/office/officeart/2008/layout/HorizontalMultiLevelHierarchy"/>
    <dgm:cxn modelId="{67943DB6-C608-964A-9DF8-CEB87E69EDB6}" type="presOf" srcId="{8E22E6BE-2355-3044-A2AD-0F14E9FD033B}" destId="{F576E494-8A13-2C42-8E48-804CC8A09FCA}" srcOrd="1" destOrd="0" presId="urn:microsoft.com/office/officeart/2008/layout/HorizontalMultiLevelHierarchy"/>
    <dgm:cxn modelId="{08A6CFA9-78BC-3E4C-BEB6-34A6435E843E}" type="presOf" srcId="{A73DCD64-89DF-3E4C-9543-0D417B51464E}" destId="{082A771F-69AF-7C4C-86CB-DF1CD8CB6581}" srcOrd="0" destOrd="0" presId="urn:microsoft.com/office/officeart/2008/layout/HorizontalMultiLevelHierarchy"/>
    <dgm:cxn modelId="{9893090B-8E81-2B40-9A60-F4A8A86798DD}" type="presOf" srcId="{D2A7088E-1D05-9D42-A59D-10A5E7F83CF9}" destId="{1B90F006-CCAA-644D-A07A-EC9A4A63DA78}"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C4486532-5490-2A4E-89F8-B9C8DA0E9364}" type="presOf" srcId="{45267C76-6276-B44A-878A-9D61B556EBD7}" destId="{938A9782-2B6B-8141-99DA-6568305E0C38}" srcOrd="1" destOrd="0" presId="urn:microsoft.com/office/officeart/2008/layout/HorizontalMultiLevelHierarchy"/>
    <dgm:cxn modelId="{FD9899D3-CA8A-5E42-B75E-DF0E8F33E73A}" type="presOf" srcId="{B94BF05B-2FD4-3B43-A783-61203240B6BC}" destId="{AC9C60F5-2876-DA47-AFFA-A06F236068E2}" srcOrd="1" destOrd="0" presId="urn:microsoft.com/office/officeart/2008/layout/HorizontalMultiLevelHierarchy"/>
    <dgm:cxn modelId="{6DC923CF-1D89-194C-B3D1-E72D9DB8FDB8}" type="presOf" srcId="{8E22E6BE-2355-3044-A2AD-0F14E9FD033B}" destId="{BA8DEFCD-307F-6447-992B-91E06167C0D1}" srcOrd="0" destOrd="0" presId="urn:microsoft.com/office/officeart/2008/layout/HorizontalMultiLevelHierarchy"/>
    <dgm:cxn modelId="{BBD5C131-69EE-D141-9278-52EC1BA83A95}" type="presOf" srcId="{47C3D573-2A9E-4D4B-AC0A-DDF3C911D23B}" destId="{11A34F07-C9B9-654E-AC28-B09BCCE838A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012AF86-A9A0-C845-9B4B-15C3C6041934}" type="presOf" srcId="{47C3D573-2A9E-4D4B-AC0A-DDF3C911D23B}" destId="{A12F38F1-9689-5E42-8E00-9D259E19BF50}" srcOrd="1" destOrd="0" presId="urn:microsoft.com/office/officeart/2008/layout/HorizontalMultiLevelHierarchy"/>
    <dgm:cxn modelId="{0FC923F7-182E-B94D-B0B3-DE8C9B0921D4}"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12A7923-0ACF-4843-9C8C-3067C91B719E}" type="presOf" srcId="{45A45490-5AEF-2C4A-8A41-774416F30B61}" destId="{658601CC-A707-B346-87A6-73338653F658}" srcOrd="0" destOrd="0" presId="urn:microsoft.com/office/officeart/2008/layout/HorizontalMultiLevelHierarchy"/>
    <dgm:cxn modelId="{019C5EFD-BB02-0A4A-9000-4F954940AEFB}"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77D7E563-B2CC-D044-A4CA-3EF226413C6B}"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049217E-80E1-8C48-B3A4-7B0E730E90F6}" type="presOf" srcId="{B7B45A6A-3224-B346-B114-13FE7727100D}" destId="{0CFAE03F-D9F1-1440-9A27-54A46D352C2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057095A4-C662-9440-B1F8-27BF5986ABD8}" type="presOf" srcId="{A73DCD64-89DF-3E4C-9543-0D417B51464E}" destId="{F726EDD3-E670-9B47-8786-4F599884289D}" srcOrd="1" destOrd="0" presId="urn:microsoft.com/office/officeart/2008/layout/HorizontalMultiLevelHierarchy"/>
    <dgm:cxn modelId="{D3AD1898-43F6-7548-BD8A-ACF0FAD33DC2}" type="presOf" srcId="{773FD5F0-F007-F148-886B-86E72F86266E}" destId="{D3E2E567-EC04-E743-9B8C-985408EA1058}" srcOrd="0" destOrd="0" presId="urn:microsoft.com/office/officeart/2008/layout/HorizontalMultiLevelHierarchy"/>
    <dgm:cxn modelId="{D20FE9C6-7046-1D4A-80BB-443181AF0CD9}" type="presOf" srcId="{CC08C8E7-D5AB-9C4F-A78B-4A8C57EB2D22}" destId="{7111AE39-B455-7C4D-91F4-9E37E3822D07}" srcOrd="0" destOrd="0" presId="urn:microsoft.com/office/officeart/2008/layout/HorizontalMultiLevelHierarchy"/>
    <dgm:cxn modelId="{025607CD-BF25-2B42-A935-E87D356A5FA4}" type="presOf" srcId="{B94BF05B-2FD4-3B43-A783-61203240B6BC}" destId="{AA56199D-8D59-8D4A-B9F3-7077EE056DFC}" srcOrd="0" destOrd="0" presId="urn:microsoft.com/office/officeart/2008/layout/HorizontalMultiLevelHierarchy"/>
    <dgm:cxn modelId="{9B56C2DC-753F-1648-9BF1-8B280102EBE3}" type="presOf" srcId="{DD5BF61D-B843-C744-B9A9-3312A1287EF4}" destId="{C852AF5D-E3CA-F844-B775-08DD6E6FB940}" srcOrd="0" destOrd="0" presId="urn:microsoft.com/office/officeart/2008/layout/HorizontalMultiLevelHierarchy"/>
    <dgm:cxn modelId="{01D6ED5A-4788-5A41-99AD-D02864D92B70}" type="presParOf" srcId="{3013142F-A3C7-F746-853E-2CA8B540A8DE}" destId="{B764B132-0961-414E-B6FA-FB0C6C1C6CED}" srcOrd="0" destOrd="0" presId="urn:microsoft.com/office/officeart/2008/layout/HorizontalMultiLevelHierarchy"/>
    <dgm:cxn modelId="{FCF6BF45-ADB6-514A-950C-BC1698D65CC8}" type="presParOf" srcId="{B764B132-0961-414E-B6FA-FB0C6C1C6CED}" destId="{7111AE39-B455-7C4D-91F4-9E37E3822D07}" srcOrd="0" destOrd="0" presId="urn:microsoft.com/office/officeart/2008/layout/HorizontalMultiLevelHierarchy"/>
    <dgm:cxn modelId="{515C56D5-3FCF-4640-BED6-510D523337ED}" type="presParOf" srcId="{B764B132-0961-414E-B6FA-FB0C6C1C6CED}" destId="{551EC4E6-AE1D-DD43-B7C4-D7EFBEA2E636}" srcOrd="1" destOrd="0" presId="urn:microsoft.com/office/officeart/2008/layout/HorizontalMultiLevelHierarchy"/>
    <dgm:cxn modelId="{26BE72B7-D872-034B-91FB-6DC3FAE3D9D2}" type="presParOf" srcId="{551EC4E6-AE1D-DD43-B7C4-D7EFBEA2E636}" destId="{082A771F-69AF-7C4C-86CB-DF1CD8CB6581}" srcOrd="0" destOrd="0" presId="urn:microsoft.com/office/officeart/2008/layout/HorizontalMultiLevelHierarchy"/>
    <dgm:cxn modelId="{80D40D38-F9FE-384A-AB28-224B1953A7C0}" type="presParOf" srcId="{082A771F-69AF-7C4C-86CB-DF1CD8CB6581}" destId="{F726EDD3-E670-9B47-8786-4F599884289D}" srcOrd="0" destOrd="0" presId="urn:microsoft.com/office/officeart/2008/layout/HorizontalMultiLevelHierarchy"/>
    <dgm:cxn modelId="{A2F72191-1DE4-BD43-B5B1-B8C3DA0D07EB}" type="presParOf" srcId="{551EC4E6-AE1D-DD43-B7C4-D7EFBEA2E636}" destId="{7B40AE63-0EA3-0747-BCE5-5F3AB0355BF2}" srcOrd="1" destOrd="0" presId="urn:microsoft.com/office/officeart/2008/layout/HorizontalMultiLevelHierarchy"/>
    <dgm:cxn modelId="{7AD16F85-F7F1-A64D-89C2-6FA6AC07DBED}" type="presParOf" srcId="{7B40AE63-0EA3-0747-BCE5-5F3AB0355BF2}" destId="{C852AF5D-E3CA-F844-B775-08DD6E6FB940}" srcOrd="0" destOrd="0" presId="urn:microsoft.com/office/officeart/2008/layout/HorizontalMultiLevelHierarchy"/>
    <dgm:cxn modelId="{B8DD7D11-8A35-B745-A402-74B198EBA463}" type="presParOf" srcId="{7B40AE63-0EA3-0747-BCE5-5F3AB0355BF2}" destId="{30463D07-8E7F-3146-97CE-76CE82648742}" srcOrd="1" destOrd="0" presId="urn:microsoft.com/office/officeart/2008/layout/HorizontalMultiLevelHierarchy"/>
    <dgm:cxn modelId="{6CE23A9C-2D52-CB47-A0BC-CC36A6997603}" type="presParOf" srcId="{551EC4E6-AE1D-DD43-B7C4-D7EFBEA2E636}" destId="{93180932-306E-E545-95F9-2A5635FDC9F1}" srcOrd="2" destOrd="0" presId="urn:microsoft.com/office/officeart/2008/layout/HorizontalMultiLevelHierarchy"/>
    <dgm:cxn modelId="{B640EBD1-1334-D448-9E10-F0C9687779BE}" type="presParOf" srcId="{93180932-306E-E545-95F9-2A5635FDC9F1}" destId="{7A2CD5A7-70D6-DE44-803D-0740544CB367}" srcOrd="0" destOrd="0" presId="urn:microsoft.com/office/officeart/2008/layout/HorizontalMultiLevelHierarchy"/>
    <dgm:cxn modelId="{A32E0FFC-06BD-C645-9615-560228102626}" type="presParOf" srcId="{551EC4E6-AE1D-DD43-B7C4-D7EFBEA2E636}" destId="{A0C9905E-6DBF-7645-94A7-C4BCDADC46B9}" srcOrd="3" destOrd="0" presId="urn:microsoft.com/office/officeart/2008/layout/HorizontalMultiLevelHierarchy"/>
    <dgm:cxn modelId="{38A3DAE4-06D6-584E-9CFF-56EBEB5EF21D}" type="presParOf" srcId="{A0C9905E-6DBF-7645-94A7-C4BCDADC46B9}" destId="{D3E2E567-EC04-E743-9B8C-985408EA1058}" srcOrd="0" destOrd="0" presId="urn:microsoft.com/office/officeart/2008/layout/HorizontalMultiLevelHierarchy"/>
    <dgm:cxn modelId="{59BE5073-450E-B642-9788-05238D30B761}" type="presParOf" srcId="{A0C9905E-6DBF-7645-94A7-C4BCDADC46B9}" destId="{1488A531-D252-B440-B1DA-4363F37F8970}" srcOrd="1" destOrd="0" presId="urn:microsoft.com/office/officeart/2008/layout/HorizontalMultiLevelHierarchy"/>
    <dgm:cxn modelId="{3A5857F8-13F3-9B42-B383-FD4174F0B861}" type="presParOf" srcId="{551EC4E6-AE1D-DD43-B7C4-D7EFBEA2E636}" destId="{1F2800E8-CF94-FD43-8D0E-7E4B278315B1}" srcOrd="4" destOrd="0" presId="urn:microsoft.com/office/officeart/2008/layout/HorizontalMultiLevelHierarchy"/>
    <dgm:cxn modelId="{1675BD2F-91FF-C448-8879-5DC5E932F3F1}" type="presParOf" srcId="{1F2800E8-CF94-FD43-8D0E-7E4B278315B1}" destId="{938A9782-2B6B-8141-99DA-6568305E0C38}" srcOrd="0" destOrd="0" presId="urn:microsoft.com/office/officeart/2008/layout/HorizontalMultiLevelHierarchy"/>
    <dgm:cxn modelId="{D2A0C7D9-DA9B-7D45-A24E-BA40B8D46D79}" type="presParOf" srcId="{551EC4E6-AE1D-DD43-B7C4-D7EFBEA2E636}" destId="{7377E58F-198D-DE48-B3AF-2D2AF67C403D}" srcOrd="5" destOrd="0" presId="urn:microsoft.com/office/officeart/2008/layout/HorizontalMultiLevelHierarchy"/>
    <dgm:cxn modelId="{4558C847-9A9C-5942-BB24-DD173661EBB6}" type="presParOf" srcId="{7377E58F-198D-DE48-B3AF-2D2AF67C403D}" destId="{1C998B4A-F8C8-5D49-862A-38B9C7611407}" srcOrd="0" destOrd="0" presId="urn:microsoft.com/office/officeart/2008/layout/HorizontalMultiLevelHierarchy"/>
    <dgm:cxn modelId="{69AC3697-E161-2B49-8287-1402C1D45A58}" type="presParOf" srcId="{7377E58F-198D-DE48-B3AF-2D2AF67C403D}" destId="{F9C8551A-E3F5-1A41-9D81-BA411262A93F}" srcOrd="1" destOrd="0" presId="urn:microsoft.com/office/officeart/2008/layout/HorizontalMultiLevelHierarchy"/>
    <dgm:cxn modelId="{0C97AD2A-49DB-814D-BEC6-8339C5A65A0B}" type="presParOf" srcId="{551EC4E6-AE1D-DD43-B7C4-D7EFBEA2E636}" destId="{BA8DEFCD-307F-6447-992B-91E06167C0D1}" srcOrd="6" destOrd="0" presId="urn:microsoft.com/office/officeart/2008/layout/HorizontalMultiLevelHierarchy"/>
    <dgm:cxn modelId="{E8C13923-6697-6046-A2A1-30C9048C0962}" type="presParOf" srcId="{BA8DEFCD-307F-6447-992B-91E06167C0D1}" destId="{F576E494-8A13-2C42-8E48-804CC8A09FCA}" srcOrd="0" destOrd="0" presId="urn:microsoft.com/office/officeart/2008/layout/HorizontalMultiLevelHierarchy"/>
    <dgm:cxn modelId="{BF253640-B689-0C44-BA2B-E8C974AD5DF8}" type="presParOf" srcId="{551EC4E6-AE1D-DD43-B7C4-D7EFBEA2E636}" destId="{535ABE2F-D370-DA4E-B964-1041079AB0E6}" srcOrd="7" destOrd="0" presId="urn:microsoft.com/office/officeart/2008/layout/HorizontalMultiLevelHierarchy"/>
    <dgm:cxn modelId="{060C9F82-44F2-B54C-B675-B72613287855}" type="presParOf" srcId="{535ABE2F-D370-DA4E-B964-1041079AB0E6}" destId="{658601CC-A707-B346-87A6-73338653F658}" srcOrd="0" destOrd="0" presId="urn:microsoft.com/office/officeart/2008/layout/HorizontalMultiLevelHierarchy"/>
    <dgm:cxn modelId="{0240843A-5B10-2241-A928-F98B4701BE15}" type="presParOf" srcId="{535ABE2F-D370-DA4E-B964-1041079AB0E6}" destId="{A00C4049-CC14-0548-9B2A-242562FC1184}" srcOrd="1" destOrd="0" presId="urn:microsoft.com/office/officeart/2008/layout/HorizontalMultiLevelHierarchy"/>
    <dgm:cxn modelId="{FF739719-B414-F847-9567-68E675E73E38}" type="presParOf" srcId="{551EC4E6-AE1D-DD43-B7C4-D7EFBEA2E636}" destId="{11A34F07-C9B9-654E-AC28-B09BCCE838A0}" srcOrd="8" destOrd="0" presId="urn:microsoft.com/office/officeart/2008/layout/HorizontalMultiLevelHierarchy"/>
    <dgm:cxn modelId="{14D7211D-F64B-2D4B-94A4-FA6A0BF24058}" type="presParOf" srcId="{11A34F07-C9B9-654E-AC28-B09BCCE838A0}" destId="{A12F38F1-9689-5E42-8E00-9D259E19BF50}" srcOrd="0" destOrd="0" presId="urn:microsoft.com/office/officeart/2008/layout/HorizontalMultiLevelHierarchy"/>
    <dgm:cxn modelId="{AF568F5B-3945-F040-BBF2-307ED843C76C}" type="presParOf" srcId="{551EC4E6-AE1D-DD43-B7C4-D7EFBEA2E636}" destId="{9EABD7FF-490F-8B4C-B8F8-D31309A62D20}" srcOrd="9" destOrd="0" presId="urn:microsoft.com/office/officeart/2008/layout/HorizontalMultiLevelHierarchy"/>
    <dgm:cxn modelId="{9E9A9491-3F3C-0C44-8252-B37A9048C392}" type="presParOf" srcId="{9EABD7FF-490F-8B4C-B8F8-D31309A62D20}" destId="{0CFAE03F-D9F1-1440-9A27-54A46D352C27}" srcOrd="0" destOrd="0" presId="urn:microsoft.com/office/officeart/2008/layout/HorizontalMultiLevelHierarchy"/>
    <dgm:cxn modelId="{E0D54FA1-2565-0549-AF92-AE3DB052A60A}" type="presParOf" srcId="{9EABD7FF-490F-8B4C-B8F8-D31309A62D20}" destId="{158D506F-A227-CE44-8F2A-C0F86991131B}" srcOrd="1" destOrd="0" presId="urn:microsoft.com/office/officeart/2008/layout/HorizontalMultiLevelHierarchy"/>
    <dgm:cxn modelId="{F65E08BF-99DE-B64E-A210-B44C885E40A1}" type="presParOf" srcId="{551EC4E6-AE1D-DD43-B7C4-D7EFBEA2E636}" destId="{AA56199D-8D59-8D4A-B9F3-7077EE056DFC}" srcOrd="10" destOrd="0" presId="urn:microsoft.com/office/officeart/2008/layout/HorizontalMultiLevelHierarchy"/>
    <dgm:cxn modelId="{9B70419F-E588-3046-A600-5B57A1EC9C71}" type="presParOf" srcId="{AA56199D-8D59-8D4A-B9F3-7077EE056DFC}" destId="{AC9C60F5-2876-DA47-AFFA-A06F236068E2}" srcOrd="0" destOrd="0" presId="urn:microsoft.com/office/officeart/2008/layout/HorizontalMultiLevelHierarchy"/>
    <dgm:cxn modelId="{318812A4-62DF-0D40-8044-760A97B5CF08}" type="presParOf" srcId="{551EC4E6-AE1D-DD43-B7C4-D7EFBEA2E636}" destId="{E470B30D-6EA7-7E4C-B0FB-888EA91DC523}" srcOrd="11" destOrd="0" presId="urn:microsoft.com/office/officeart/2008/layout/HorizontalMultiLevelHierarchy"/>
    <dgm:cxn modelId="{158A2E4E-6E01-C04C-AAB5-39458D01E2A8}" type="presParOf" srcId="{E470B30D-6EA7-7E4C-B0FB-888EA91DC523}" destId="{1B90F006-CCAA-644D-A07A-EC9A4A63DA78}" srcOrd="0" destOrd="0" presId="urn:microsoft.com/office/officeart/2008/layout/HorizontalMultiLevelHierarchy"/>
    <dgm:cxn modelId="{99D001A4-D042-C342-ABA3-C43FCCD0E311}"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2744A88D-CF10-6543-AFAB-18C6C2DC2BEC}" type="presOf" srcId="{B94BF05B-2FD4-3B43-A783-61203240B6BC}" destId="{AC9C60F5-2876-DA47-AFFA-A06F236068E2}" srcOrd="1" destOrd="0" presId="urn:microsoft.com/office/officeart/2008/layout/HorizontalMultiLevelHierarchy"/>
    <dgm:cxn modelId="{A15C10B5-A7BF-5341-BFC1-17BC79A1C712}" type="presOf" srcId="{A73DCD64-89DF-3E4C-9543-0D417B51464E}" destId="{F726EDD3-E670-9B47-8786-4F599884289D}" srcOrd="1" destOrd="0" presId="urn:microsoft.com/office/officeart/2008/layout/HorizontalMultiLevelHierarchy"/>
    <dgm:cxn modelId="{58E55F1F-010C-1A49-BE49-F9AC28A3CE1C}" type="presOf" srcId="{45267C76-6276-B44A-878A-9D61B556EBD7}" destId="{938A9782-2B6B-8141-99DA-6568305E0C38}"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F44F97F7-D76E-0746-A09F-07214B65A962}" type="presOf" srcId="{45A45490-5AEF-2C4A-8A41-774416F30B61}" destId="{658601CC-A707-B346-87A6-73338653F6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BD17614-4D0E-3E48-A117-BA68EC6621D1}"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A207513-8CAD-6A4C-A15F-7877727DDFF8}" type="presOf" srcId="{B7B45A6A-3224-B346-B114-13FE7727100D}" destId="{0CFAE03F-D9F1-1440-9A27-54A46D352C27}" srcOrd="0" destOrd="0" presId="urn:microsoft.com/office/officeart/2008/layout/HorizontalMultiLevelHierarchy"/>
    <dgm:cxn modelId="{16722ABB-3F45-804D-BF46-D7F23D42279C}" type="presOf" srcId="{B94BF05B-2FD4-3B43-A783-61203240B6BC}" destId="{AA56199D-8D59-8D4A-B9F3-7077EE056DFC}" srcOrd="0" destOrd="0" presId="urn:microsoft.com/office/officeart/2008/layout/HorizontalMultiLevelHierarchy"/>
    <dgm:cxn modelId="{A5DB5BAA-2F61-D145-9239-2AE21A21DDAF}" type="presOf" srcId="{D2A7088E-1D05-9D42-A59D-10A5E7F83CF9}" destId="{1B90F006-CCAA-644D-A07A-EC9A4A63DA78}" srcOrd="0" destOrd="0" presId="urn:microsoft.com/office/officeart/2008/layout/HorizontalMultiLevelHierarchy"/>
    <dgm:cxn modelId="{25910BE5-8609-B646-9647-C1AC5C3D0F1B}" type="presOf" srcId="{2EFE4671-8583-3540-9262-1FC578B666F4}" destId="{3013142F-A3C7-F746-853E-2CA8B540A8DE}"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64143F3D-F50F-E444-B95E-623E37B05DCB}" type="presOf" srcId="{8E22E6BE-2355-3044-A2AD-0F14E9FD033B}" destId="{BA8DEFCD-307F-6447-992B-91E06167C0D1}" srcOrd="0" destOrd="0" presId="urn:microsoft.com/office/officeart/2008/layout/HorizontalMultiLevelHierarchy"/>
    <dgm:cxn modelId="{1C81351A-F6A1-A34C-BA48-30E9579E30E0}" type="presOf" srcId="{A73DCD64-89DF-3E4C-9543-0D417B51464E}" destId="{082A771F-69AF-7C4C-86CB-DF1CD8CB6581}" srcOrd="0" destOrd="0" presId="urn:microsoft.com/office/officeart/2008/layout/HorizontalMultiLevelHierarchy"/>
    <dgm:cxn modelId="{3705BF32-0C5D-6044-BB12-CE7B531F16B8}" type="presOf" srcId="{47C3D573-2A9E-4D4B-AC0A-DDF3C911D23B}" destId="{11A34F07-C9B9-654E-AC28-B09BCCE838A0}"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ACF07169-9024-BB44-B8C1-E45A7BF959F0}"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1774F00-96C1-3142-9E03-12C07569D55D}" type="presOf" srcId="{8E22E6BE-2355-3044-A2AD-0F14E9FD033B}" destId="{F576E494-8A13-2C42-8E48-804CC8A09FCA}" srcOrd="1" destOrd="0" presId="urn:microsoft.com/office/officeart/2008/layout/HorizontalMultiLevelHierarchy"/>
    <dgm:cxn modelId="{0AD32F53-C8FB-DA4C-B951-988E8C9036BE}" type="presOf" srcId="{45267C76-6276-B44A-878A-9D61B556EBD7}" destId="{1F2800E8-CF94-FD43-8D0E-7E4B278315B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30DE8AD2-A806-AC4D-8E3B-5DE7FDB97B24}" type="presOf" srcId="{BDC2CFA9-99C6-8347-9628-F8B57513FB8C}" destId="{7A2CD5A7-70D6-DE44-803D-0740544CB367}" srcOrd="1" destOrd="0" presId="urn:microsoft.com/office/officeart/2008/layout/HorizontalMultiLevelHierarchy"/>
    <dgm:cxn modelId="{CC0DA459-B48C-BB41-B625-6F52B3B2672C}" type="presOf" srcId="{CC08C8E7-D5AB-9C4F-A78B-4A8C57EB2D22}" destId="{7111AE39-B455-7C4D-91F4-9E37E3822D07}" srcOrd="0" destOrd="0" presId="urn:microsoft.com/office/officeart/2008/layout/HorizontalMultiLevelHierarchy"/>
    <dgm:cxn modelId="{B73B9051-10E7-844E-9600-629510D6A35C}" type="presOf" srcId="{47C3D573-2A9E-4D4B-AC0A-DDF3C911D23B}" destId="{A12F38F1-9689-5E42-8E00-9D259E19BF50}" srcOrd="1" destOrd="0" presId="urn:microsoft.com/office/officeart/2008/layout/HorizontalMultiLevelHierarchy"/>
    <dgm:cxn modelId="{105ED7C1-99A4-1D4A-8A08-BFB70FBED8E9}" type="presOf" srcId="{DD5BF61D-B843-C744-B9A9-3312A1287EF4}" destId="{C852AF5D-E3CA-F844-B775-08DD6E6FB940}" srcOrd="0" destOrd="0" presId="urn:microsoft.com/office/officeart/2008/layout/HorizontalMultiLevelHierarchy"/>
    <dgm:cxn modelId="{8C45D10D-FCE5-FC4F-AFBC-F482B366F1BD}" type="presOf" srcId="{9BA062DA-6B7A-FC4F-B1BB-7CC4C74C72CE}" destId="{1C998B4A-F8C8-5D49-862A-38B9C7611407}" srcOrd="0" destOrd="0" presId="urn:microsoft.com/office/officeart/2008/layout/HorizontalMultiLevelHierarchy"/>
    <dgm:cxn modelId="{1713038F-FA3C-3544-B264-6B8F593B711F}" type="presParOf" srcId="{3013142F-A3C7-F746-853E-2CA8B540A8DE}" destId="{B764B132-0961-414E-B6FA-FB0C6C1C6CED}" srcOrd="0" destOrd="0" presId="urn:microsoft.com/office/officeart/2008/layout/HorizontalMultiLevelHierarchy"/>
    <dgm:cxn modelId="{2679E319-783D-2B4B-8680-B78328F24341}" type="presParOf" srcId="{B764B132-0961-414E-B6FA-FB0C6C1C6CED}" destId="{7111AE39-B455-7C4D-91F4-9E37E3822D07}" srcOrd="0" destOrd="0" presId="urn:microsoft.com/office/officeart/2008/layout/HorizontalMultiLevelHierarchy"/>
    <dgm:cxn modelId="{7AF9971F-3E0C-5544-9E5A-132324AC20B2}" type="presParOf" srcId="{B764B132-0961-414E-B6FA-FB0C6C1C6CED}" destId="{551EC4E6-AE1D-DD43-B7C4-D7EFBEA2E636}" srcOrd="1" destOrd="0" presId="urn:microsoft.com/office/officeart/2008/layout/HorizontalMultiLevelHierarchy"/>
    <dgm:cxn modelId="{CB9694D8-0117-284E-BDBA-2B0FD746E701}" type="presParOf" srcId="{551EC4E6-AE1D-DD43-B7C4-D7EFBEA2E636}" destId="{082A771F-69AF-7C4C-86CB-DF1CD8CB6581}" srcOrd="0" destOrd="0" presId="urn:microsoft.com/office/officeart/2008/layout/HorizontalMultiLevelHierarchy"/>
    <dgm:cxn modelId="{5C90755C-6302-CB4B-8DF6-B42FE6AE8839}" type="presParOf" srcId="{082A771F-69AF-7C4C-86CB-DF1CD8CB6581}" destId="{F726EDD3-E670-9B47-8786-4F599884289D}" srcOrd="0" destOrd="0" presId="urn:microsoft.com/office/officeart/2008/layout/HorizontalMultiLevelHierarchy"/>
    <dgm:cxn modelId="{511ED06A-10E5-8346-B12C-074414D83AF3}" type="presParOf" srcId="{551EC4E6-AE1D-DD43-B7C4-D7EFBEA2E636}" destId="{7B40AE63-0EA3-0747-BCE5-5F3AB0355BF2}" srcOrd="1" destOrd="0" presId="urn:microsoft.com/office/officeart/2008/layout/HorizontalMultiLevelHierarchy"/>
    <dgm:cxn modelId="{68316A98-F637-A647-9B6C-2D63FBC9127F}" type="presParOf" srcId="{7B40AE63-0EA3-0747-BCE5-5F3AB0355BF2}" destId="{C852AF5D-E3CA-F844-B775-08DD6E6FB940}" srcOrd="0" destOrd="0" presId="urn:microsoft.com/office/officeart/2008/layout/HorizontalMultiLevelHierarchy"/>
    <dgm:cxn modelId="{F0175B93-3D5D-164B-98A0-73EA084E09FE}" type="presParOf" srcId="{7B40AE63-0EA3-0747-BCE5-5F3AB0355BF2}" destId="{30463D07-8E7F-3146-97CE-76CE82648742}" srcOrd="1" destOrd="0" presId="urn:microsoft.com/office/officeart/2008/layout/HorizontalMultiLevelHierarchy"/>
    <dgm:cxn modelId="{89131D44-2F96-0147-8BE6-71B27F327C80}" type="presParOf" srcId="{551EC4E6-AE1D-DD43-B7C4-D7EFBEA2E636}" destId="{93180932-306E-E545-95F9-2A5635FDC9F1}" srcOrd="2" destOrd="0" presId="urn:microsoft.com/office/officeart/2008/layout/HorizontalMultiLevelHierarchy"/>
    <dgm:cxn modelId="{D1738957-64AE-D047-9CFA-A74D22E49680}" type="presParOf" srcId="{93180932-306E-E545-95F9-2A5635FDC9F1}" destId="{7A2CD5A7-70D6-DE44-803D-0740544CB367}" srcOrd="0" destOrd="0" presId="urn:microsoft.com/office/officeart/2008/layout/HorizontalMultiLevelHierarchy"/>
    <dgm:cxn modelId="{3A05F76E-888A-C744-9A0E-462495813773}" type="presParOf" srcId="{551EC4E6-AE1D-DD43-B7C4-D7EFBEA2E636}" destId="{A0C9905E-6DBF-7645-94A7-C4BCDADC46B9}" srcOrd="3" destOrd="0" presId="urn:microsoft.com/office/officeart/2008/layout/HorizontalMultiLevelHierarchy"/>
    <dgm:cxn modelId="{4624ED6B-1E62-6041-86B2-87B37632BF68}" type="presParOf" srcId="{A0C9905E-6DBF-7645-94A7-C4BCDADC46B9}" destId="{D3E2E567-EC04-E743-9B8C-985408EA1058}" srcOrd="0" destOrd="0" presId="urn:microsoft.com/office/officeart/2008/layout/HorizontalMultiLevelHierarchy"/>
    <dgm:cxn modelId="{56D1DABF-0977-194A-84DC-304BA190A6CA}" type="presParOf" srcId="{A0C9905E-6DBF-7645-94A7-C4BCDADC46B9}" destId="{1488A531-D252-B440-B1DA-4363F37F8970}" srcOrd="1" destOrd="0" presId="urn:microsoft.com/office/officeart/2008/layout/HorizontalMultiLevelHierarchy"/>
    <dgm:cxn modelId="{C3BF3CC4-18CA-7340-AD55-AD7F400B6BDD}" type="presParOf" srcId="{551EC4E6-AE1D-DD43-B7C4-D7EFBEA2E636}" destId="{1F2800E8-CF94-FD43-8D0E-7E4B278315B1}" srcOrd="4" destOrd="0" presId="urn:microsoft.com/office/officeart/2008/layout/HorizontalMultiLevelHierarchy"/>
    <dgm:cxn modelId="{313E8028-E8BC-A14D-AF36-2D9A3B419541}" type="presParOf" srcId="{1F2800E8-CF94-FD43-8D0E-7E4B278315B1}" destId="{938A9782-2B6B-8141-99DA-6568305E0C38}" srcOrd="0" destOrd="0" presId="urn:microsoft.com/office/officeart/2008/layout/HorizontalMultiLevelHierarchy"/>
    <dgm:cxn modelId="{90EDDF1B-C70A-9D4E-A66D-05F7E71EDA99}" type="presParOf" srcId="{551EC4E6-AE1D-DD43-B7C4-D7EFBEA2E636}" destId="{7377E58F-198D-DE48-B3AF-2D2AF67C403D}" srcOrd="5" destOrd="0" presId="urn:microsoft.com/office/officeart/2008/layout/HorizontalMultiLevelHierarchy"/>
    <dgm:cxn modelId="{F7F9D120-9991-2940-8221-D7AACE860841}" type="presParOf" srcId="{7377E58F-198D-DE48-B3AF-2D2AF67C403D}" destId="{1C998B4A-F8C8-5D49-862A-38B9C7611407}" srcOrd="0" destOrd="0" presId="urn:microsoft.com/office/officeart/2008/layout/HorizontalMultiLevelHierarchy"/>
    <dgm:cxn modelId="{B5628B0F-D882-CE4D-A84E-72A4A6B1BF42}" type="presParOf" srcId="{7377E58F-198D-DE48-B3AF-2D2AF67C403D}" destId="{F9C8551A-E3F5-1A41-9D81-BA411262A93F}" srcOrd="1" destOrd="0" presId="urn:microsoft.com/office/officeart/2008/layout/HorizontalMultiLevelHierarchy"/>
    <dgm:cxn modelId="{43398BCA-07BB-6641-9465-100CC1A9184F}" type="presParOf" srcId="{551EC4E6-AE1D-DD43-B7C4-D7EFBEA2E636}" destId="{BA8DEFCD-307F-6447-992B-91E06167C0D1}" srcOrd="6" destOrd="0" presId="urn:microsoft.com/office/officeart/2008/layout/HorizontalMultiLevelHierarchy"/>
    <dgm:cxn modelId="{57D7A9E3-7725-3B46-B74A-80D67A4431CA}" type="presParOf" srcId="{BA8DEFCD-307F-6447-992B-91E06167C0D1}" destId="{F576E494-8A13-2C42-8E48-804CC8A09FCA}" srcOrd="0" destOrd="0" presId="urn:microsoft.com/office/officeart/2008/layout/HorizontalMultiLevelHierarchy"/>
    <dgm:cxn modelId="{8B052AD1-2FA0-774B-9B36-770AB792409F}" type="presParOf" srcId="{551EC4E6-AE1D-DD43-B7C4-D7EFBEA2E636}" destId="{535ABE2F-D370-DA4E-B964-1041079AB0E6}" srcOrd="7" destOrd="0" presId="urn:microsoft.com/office/officeart/2008/layout/HorizontalMultiLevelHierarchy"/>
    <dgm:cxn modelId="{760F22E1-7161-E645-BF7F-300D9DF85F94}" type="presParOf" srcId="{535ABE2F-D370-DA4E-B964-1041079AB0E6}" destId="{658601CC-A707-B346-87A6-73338653F658}" srcOrd="0" destOrd="0" presId="urn:microsoft.com/office/officeart/2008/layout/HorizontalMultiLevelHierarchy"/>
    <dgm:cxn modelId="{85700410-81C0-D04A-8499-0338F8F13C35}" type="presParOf" srcId="{535ABE2F-D370-DA4E-B964-1041079AB0E6}" destId="{A00C4049-CC14-0548-9B2A-242562FC1184}" srcOrd="1" destOrd="0" presId="urn:microsoft.com/office/officeart/2008/layout/HorizontalMultiLevelHierarchy"/>
    <dgm:cxn modelId="{FCABE5B1-F596-664A-BF4B-CFFE37544622}" type="presParOf" srcId="{551EC4E6-AE1D-DD43-B7C4-D7EFBEA2E636}" destId="{11A34F07-C9B9-654E-AC28-B09BCCE838A0}" srcOrd="8" destOrd="0" presId="urn:microsoft.com/office/officeart/2008/layout/HorizontalMultiLevelHierarchy"/>
    <dgm:cxn modelId="{000108AC-588E-014B-B56D-334180022899}" type="presParOf" srcId="{11A34F07-C9B9-654E-AC28-B09BCCE838A0}" destId="{A12F38F1-9689-5E42-8E00-9D259E19BF50}" srcOrd="0" destOrd="0" presId="urn:microsoft.com/office/officeart/2008/layout/HorizontalMultiLevelHierarchy"/>
    <dgm:cxn modelId="{ABB5E618-96A5-D24E-9938-B7F9D23D6C29}" type="presParOf" srcId="{551EC4E6-AE1D-DD43-B7C4-D7EFBEA2E636}" destId="{9EABD7FF-490F-8B4C-B8F8-D31309A62D20}" srcOrd="9" destOrd="0" presId="urn:microsoft.com/office/officeart/2008/layout/HorizontalMultiLevelHierarchy"/>
    <dgm:cxn modelId="{472B2072-C267-C346-9C31-CB2C9E5C3994}" type="presParOf" srcId="{9EABD7FF-490F-8B4C-B8F8-D31309A62D20}" destId="{0CFAE03F-D9F1-1440-9A27-54A46D352C27}" srcOrd="0" destOrd="0" presId="urn:microsoft.com/office/officeart/2008/layout/HorizontalMultiLevelHierarchy"/>
    <dgm:cxn modelId="{D5C474BC-0CA7-6F48-8BAD-1F949F03ABF7}" type="presParOf" srcId="{9EABD7FF-490F-8B4C-B8F8-D31309A62D20}" destId="{158D506F-A227-CE44-8F2A-C0F86991131B}" srcOrd="1" destOrd="0" presId="urn:microsoft.com/office/officeart/2008/layout/HorizontalMultiLevelHierarchy"/>
    <dgm:cxn modelId="{9FA08999-1ED3-0646-92D7-911A7A895B18}" type="presParOf" srcId="{551EC4E6-AE1D-DD43-B7C4-D7EFBEA2E636}" destId="{AA56199D-8D59-8D4A-B9F3-7077EE056DFC}" srcOrd="10" destOrd="0" presId="urn:microsoft.com/office/officeart/2008/layout/HorizontalMultiLevelHierarchy"/>
    <dgm:cxn modelId="{FCA9DC8F-0E69-7140-B527-82BE649B36BB}" type="presParOf" srcId="{AA56199D-8D59-8D4A-B9F3-7077EE056DFC}" destId="{AC9C60F5-2876-DA47-AFFA-A06F236068E2}" srcOrd="0" destOrd="0" presId="urn:microsoft.com/office/officeart/2008/layout/HorizontalMultiLevelHierarchy"/>
    <dgm:cxn modelId="{C8825EA6-AA20-8F41-91B3-38E232B48FFA}" type="presParOf" srcId="{551EC4E6-AE1D-DD43-B7C4-D7EFBEA2E636}" destId="{E470B30D-6EA7-7E4C-B0FB-888EA91DC523}" srcOrd="11" destOrd="0" presId="urn:microsoft.com/office/officeart/2008/layout/HorizontalMultiLevelHierarchy"/>
    <dgm:cxn modelId="{17738F4B-670B-9447-9338-D5C1638F9CC9}" type="presParOf" srcId="{E470B30D-6EA7-7E4C-B0FB-888EA91DC523}" destId="{1B90F006-CCAA-644D-A07A-EC9A4A63DA78}" srcOrd="0" destOrd="0" presId="urn:microsoft.com/office/officeart/2008/layout/HorizontalMultiLevelHierarchy"/>
    <dgm:cxn modelId="{A60C50AB-942C-214A-91B2-94FAC9215062}"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第十二章 企业产品定价实践</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12.1</a:t>
          </a:r>
          <a:r>
            <a:rPr lang="zh-CN" altLang="en-US" sz="2000" b="0" dirty="0" smtClean="0">
              <a:solidFill>
                <a:schemeClr val="tx1"/>
              </a:solidFill>
              <a:latin typeface="Microsoft YaHei" charset="-122"/>
              <a:ea typeface="Microsoft YaHei" charset="-122"/>
              <a:cs typeface="Microsoft YaHei" charset="-122"/>
            </a:rPr>
            <a:t> 定价目标</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solidFill>
                <a:srgbClr val="C00000"/>
              </a:solidFill>
              <a:latin typeface="Microsoft YaHei" charset="-122"/>
              <a:ea typeface="Microsoft YaHei" charset="-122"/>
              <a:cs typeface="Microsoft YaHei" charset="-122"/>
            </a:rPr>
            <a:t>12.2</a:t>
          </a:r>
          <a:r>
            <a:rPr lang="zh-CN" altLang="en-US" sz="2000" b="0" dirty="0" smtClean="0">
              <a:solidFill>
                <a:srgbClr val="C00000"/>
              </a:solidFill>
              <a:latin typeface="Microsoft YaHei" charset="-122"/>
              <a:ea typeface="Microsoft YaHei" charset="-122"/>
              <a:cs typeface="Microsoft YaHei" charset="-122"/>
            </a:rPr>
            <a:t> 成本加成定价法</a:t>
          </a:r>
          <a:endParaRPr lang="zh-CN" altLang="en-US" sz="2000" b="0" dirty="0">
            <a:solidFill>
              <a:srgbClr val="C00000"/>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12.3</a:t>
          </a:r>
          <a:r>
            <a:rPr lang="zh-CN" altLang="en-US" sz="2000" b="0" dirty="0" smtClean="0">
              <a:solidFill>
                <a:schemeClr val="tx1"/>
              </a:solidFill>
              <a:latin typeface="Microsoft YaHei" charset="-122"/>
              <a:ea typeface="Microsoft YaHei" charset="-122"/>
              <a:cs typeface="Microsoft YaHei" charset="-122"/>
            </a:rPr>
            <a:t> 价格歧视</a:t>
          </a:r>
          <a:endParaRPr lang="zh-CN" altLang="en-US" sz="2000" b="0" dirty="0">
            <a:solidFill>
              <a:schemeClr val="tx1"/>
            </a:solidFill>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2000" b="0" dirty="0" smtClean="0">
              <a:latin typeface="Microsoft YaHei" charset="-122"/>
              <a:ea typeface="Microsoft YaHei" charset="-122"/>
              <a:cs typeface="Microsoft YaHei" charset="-122"/>
            </a:rPr>
            <a:t>12.6</a:t>
          </a:r>
          <a:r>
            <a:rPr lang="zh-CN" altLang="en-US" sz="2000" b="0" dirty="0" smtClean="0">
              <a:latin typeface="Microsoft YaHei" charset="-122"/>
              <a:ea typeface="Microsoft YaHei" charset="-122"/>
              <a:cs typeface="Microsoft YaHei" charset="-122"/>
            </a:rPr>
            <a:t> 其他定价法</a:t>
          </a:r>
          <a:endParaRPr lang="zh-CN" altLang="en-US" sz="20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20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20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2000" b="0" dirty="0" smtClean="0">
              <a:latin typeface="Microsoft YaHei" charset="-122"/>
              <a:ea typeface="Microsoft YaHei" charset="-122"/>
              <a:cs typeface="Microsoft YaHei" charset="-122"/>
            </a:rPr>
            <a:t>12.4</a:t>
          </a:r>
          <a:r>
            <a:rPr lang="zh-CN" altLang="en-US" sz="2000" b="0" dirty="0" smtClean="0">
              <a:latin typeface="Microsoft YaHei" charset="-122"/>
              <a:ea typeface="Microsoft YaHei" charset="-122"/>
              <a:cs typeface="Microsoft YaHei" charset="-122"/>
            </a:rPr>
            <a:t> 多种产品定价法</a:t>
          </a:r>
          <a:endParaRPr lang="zh-CN" altLang="en-US" sz="20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20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20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2000" b="0" dirty="0" smtClean="0">
              <a:latin typeface="Microsoft YaHei" charset="-122"/>
              <a:ea typeface="Microsoft YaHei" charset="-122"/>
              <a:cs typeface="Microsoft YaHei" charset="-122"/>
            </a:rPr>
            <a:t>12.5</a:t>
          </a:r>
          <a:r>
            <a:rPr lang="zh-CN" altLang="en-US" sz="2000" b="0" dirty="0" smtClean="0">
              <a:latin typeface="Microsoft YaHei" charset="-122"/>
              <a:ea typeface="Microsoft YaHei" charset="-122"/>
              <a:cs typeface="Microsoft YaHei" charset="-122"/>
            </a:rPr>
            <a:t> 转移定价</a:t>
          </a:r>
          <a:endParaRPr lang="zh-CN" altLang="en-US" sz="20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20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94895" custLinFactNeighborX="-100000"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9134" custLinFactNeighborX="60293" custLinFactNeighborY="-644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20364" custLinFactNeighborX="60293" custLinFactNeighborY="-64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9134" custLinFactNeighborX="60293" custLinFactNeighborY="-64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9134" custLinFactNeighborX="60293" custLinFactNeighborY="-6449">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9134" custLinFactNeighborX="60293" custLinFactNeighborY="-6449">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9134" custLinFactNeighborX="60293" custLinFactNeighborY="-6449">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2266319F-8B1B-884C-BA12-5828248880A5}" type="presOf" srcId="{45267C76-6276-B44A-878A-9D61B556EBD7}" destId="{938A9782-2B6B-8141-99DA-6568305E0C38}" srcOrd="1" destOrd="0" presId="urn:microsoft.com/office/officeart/2008/layout/HorizontalMultiLevelHierarchy"/>
    <dgm:cxn modelId="{BC069809-8CC2-A24D-AB58-723E00BBB99D}" type="presOf" srcId="{773FD5F0-F007-F148-886B-86E72F86266E}" destId="{D3E2E567-EC04-E743-9B8C-985408EA1058}" srcOrd="0" destOrd="0" presId="urn:microsoft.com/office/officeart/2008/layout/HorizontalMultiLevelHierarchy"/>
    <dgm:cxn modelId="{36E61BCB-04E7-DC40-8D79-68EDAB0DE1CB}" type="presOf" srcId="{2EFE4671-8583-3540-9262-1FC578B666F4}" destId="{3013142F-A3C7-F746-853E-2CA8B540A8DE}"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23723221-64B5-574F-A490-9A6A56A390DA}" type="presOf" srcId="{8E22E6BE-2355-3044-A2AD-0F14E9FD033B}" destId="{F576E494-8A13-2C42-8E48-804CC8A09FCA}" srcOrd="1" destOrd="0" presId="urn:microsoft.com/office/officeart/2008/layout/HorizontalMultiLevelHierarchy"/>
    <dgm:cxn modelId="{76769834-3E0A-8647-A4DF-61708BA53AED}" type="presOf" srcId="{B7B45A6A-3224-B346-B114-13FE7727100D}" destId="{0CFAE03F-D9F1-1440-9A27-54A46D352C2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E467966-20C4-6C4E-8046-F0454A537C42}" type="presOf" srcId="{CC08C8E7-D5AB-9C4F-A78B-4A8C57EB2D22}" destId="{7111AE39-B455-7C4D-91F4-9E37E3822D07}" srcOrd="0" destOrd="0" presId="urn:microsoft.com/office/officeart/2008/layout/HorizontalMultiLevelHierarchy"/>
    <dgm:cxn modelId="{034E3407-9615-244D-B386-66D9984470F3}" type="presOf" srcId="{D2A7088E-1D05-9D42-A59D-10A5E7F83CF9}" destId="{1B90F006-CCAA-644D-A07A-EC9A4A63DA78}" srcOrd="0" destOrd="0" presId="urn:microsoft.com/office/officeart/2008/layout/HorizontalMultiLevelHierarchy"/>
    <dgm:cxn modelId="{4CA9DBFA-B6FF-6F4E-86F0-D66915483A31}" type="presOf" srcId="{B94BF05B-2FD4-3B43-A783-61203240B6BC}" destId="{AA56199D-8D59-8D4A-B9F3-7077EE056DFC}" srcOrd="0" destOrd="0" presId="urn:microsoft.com/office/officeart/2008/layout/HorizontalMultiLevelHierarchy"/>
    <dgm:cxn modelId="{A00618CD-81AC-1743-934C-DF52F9C344C8}" type="presOf" srcId="{A73DCD64-89DF-3E4C-9543-0D417B51464E}" destId="{082A771F-69AF-7C4C-86CB-DF1CD8CB6581}" srcOrd="0" destOrd="0" presId="urn:microsoft.com/office/officeart/2008/layout/HorizontalMultiLevelHierarchy"/>
    <dgm:cxn modelId="{E6FA8DB6-085F-5143-B0E2-E9B5A65F7D04}" type="presOf" srcId="{47C3D573-2A9E-4D4B-AC0A-DDF3C911D23B}" destId="{A12F38F1-9689-5E42-8E00-9D259E19BF50}" srcOrd="1" destOrd="0" presId="urn:microsoft.com/office/officeart/2008/layout/HorizontalMultiLevelHierarchy"/>
    <dgm:cxn modelId="{8A594C40-ECDC-664E-9F70-3C231349DDC2}" type="presOf" srcId="{47C3D573-2A9E-4D4B-AC0A-DDF3C911D23B}" destId="{11A34F07-C9B9-654E-AC28-B09BCCE838A0}" srcOrd="0" destOrd="0" presId="urn:microsoft.com/office/officeart/2008/layout/HorizontalMultiLevelHierarchy"/>
    <dgm:cxn modelId="{67853B8C-F2A9-2C4E-85BA-11252B8063BF}" type="presOf" srcId="{A73DCD64-89DF-3E4C-9543-0D417B51464E}" destId="{F726EDD3-E670-9B47-8786-4F599884289D}" srcOrd="1" destOrd="0" presId="urn:microsoft.com/office/officeart/2008/layout/HorizontalMultiLevelHierarchy"/>
    <dgm:cxn modelId="{56C676F3-F6EE-8A44-8B5B-40D92D06E7F6}" type="presOf" srcId="{B94BF05B-2FD4-3B43-A783-61203240B6BC}" destId="{AC9C60F5-2876-DA47-AFFA-A06F236068E2}" srcOrd="1" destOrd="0" presId="urn:microsoft.com/office/officeart/2008/layout/HorizontalMultiLevelHierarchy"/>
    <dgm:cxn modelId="{C5EC8F4B-F850-3F4B-99B8-29A74C582A95}" type="presOf" srcId="{8E22E6BE-2355-3044-A2AD-0F14E9FD033B}" destId="{BA8DEFCD-307F-6447-992B-91E06167C0D1}" srcOrd="0" destOrd="0" presId="urn:microsoft.com/office/officeart/2008/layout/HorizontalMultiLevelHierarchy"/>
    <dgm:cxn modelId="{6FA5DEAF-DA57-1F41-9C7A-496737D9ECFB}" type="presOf" srcId="{DD5BF61D-B843-C744-B9A9-3312A1287EF4}" destId="{C852AF5D-E3CA-F844-B775-08DD6E6FB940}" srcOrd="0" destOrd="0" presId="urn:microsoft.com/office/officeart/2008/layout/HorizontalMultiLevelHierarchy"/>
    <dgm:cxn modelId="{B21017FE-462F-CE4D-99ED-E21C609C19A7}" type="presOf" srcId="{45A45490-5AEF-2C4A-8A41-774416F30B61}" destId="{658601CC-A707-B346-87A6-73338653F658}" srcOrd="0" destOrd="0" presId="urn:microsoft.com/office/officeart/2008/layout/HorizontalMultiLevelHierarchy"/>
    <dgm:cxn modelId="{2F74A8C0-1AA6-A749-8C86-33F2CF242559}"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026021C-04F4-1E42-93E4-D1C1C2ECFBEC}" type="presOf" srcId="{BDC2CFA9-99C6-8347-9628-F8B57513FB8C}" destId="{7A2CD5A7-70D6-DE44-803D-0740544CB367}"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3E5692E4-6CBE-9549-B238-184D9C40AF49}" type="presOf" srcId="{BDC2CFA9-99C6-8347-9628-F8B57513FB8C}" destId="{93180932-306E-E545-95F9-2A5635FDC9F1}"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97973C88-0534-BE47-B612-7A3F8F5FCCC1}" type="presOf" srcId="{9BA062DA-6B7A-FC4F-B1BB-7CC4C74C72CE}" destId="{1C998B4A-F8C8-5D49-862A-38B9C7611407}" srcOrd="0" destOrd="0" presId="urn:microsoft.com/office/officeart/2008/layout/HorizontalMultiLevelHierarchy"/>
    <dgm:cxn modelId="{B2B31BD9-23EC-E24F-8C26-C1669A69F953}" type="presParOf" srcId="{3013142F-A3C7-F746-853E-2CA8B540A8DE}" destId="{B764B132-0961-414E-B6FA-FB0C6C1C6CED}" srcOrd="0" destOrd="0" presId="urn:microsoft.com/office/officeart/2008/layout/HorizontalMultiLevelHierarchy"/>
    <dgm:cxn modelId="{B8F5FBCD-A5A1-D042-B5D0-A4A8D0F8F748}" type="presParOf" srcId="{B764B132-0961-414E-B6FA-FB0C6C1C6CED}" destId="{7111AE39-B455-7C4D-91F4-9E37E3822D07}" srcOrd="0" destOrd="0" presId="urn:microsoft.com/office/officeart/2008/layout/HorizontalMultiLevelHierarchy"/>
    <dgm:cxn modelId="{559AB978-7A67-A747-BB42-BB2405599006}" type="presParOf" srcId="{B764B132-0961-414E-B6FA-FB0C6C1C6CED}" destId="{551EC4E6-AE1D-DD43-B7C4-D7EFBEA2E636}" srcOrd="1" destOrd="0" presId="urn:microsoft.com/office/officeart/2008/layout/HorizontalMultiLevelHierarchy"/>
    <dgm:cxn modelId="{B0D87E6C-D484-404D-A53B-913E8AE23B21}" type="presParOf" srcId="{551EC4E6-AE1D-DD43-B7C4-D7EFBEA2E636}" destId="{082A771F-69AF-7C4C-86CB-DF1CD8CB6581}" srcOrd="0" destOrd="0" presId="urn:microsoft.com/office/officeart/2008/layout/HorizontalMultiLevelHierarchy"/>
    <dgm:cxn modelId="{14EE8E9A-2971-EF42-9DC7-36AA4FF71BDF}" type="presParOf" srcId="{082A771F-69AF-7C4C-86CB-DF1CD8CB6581}" destId="{F726EDD3-E670-9B47-8786-4F599884289D}" srcOrd="0" destOrd="0" presId="urn:microsoft.com/office/officeart/2008/layout/HorizontalMultiLevelHierarchy"/>
    <dgm:cxn modelId="{10347816-FBB1-734A-811E-4ED1859DC16F}" type="presParOf" srcId="{551EC4E6-AE1D-DD43-B7C4-D7EFBEA2E636}" destId="{7B40AE63-0EA3-0747-BCE5-5F3AB0355BF2}" srcOrd="1" destOrd="0" presId="urn:microsoft.com/office/officeart/2008/layout/HorizontalMultiLevelHierarchy"/>
    <dgm:cxn modelId="{488A1805-A976-B642-B28D-7A3F800F0EDE}" type="presParOf" srcId="{7B40AE63-0EA3-0747-BCE5-5F3AB0355BF2}" destId="{C852AF5D-E3CA-F844-B775-08DD6E6FB940}" srcOrd="0" destOrd="0" presId="urn:microsoft.com/office/officeart/2008/layout/HorizontalMultiLevelHierarchy"/>
    <dgm:cxn modelId="{53ACC67E-5A00-9C4A-A0BC-044EECB9E155}" type="presParOf" srcId="{7B40AE63-0EA3-0747-BCE5-5F3AB0355BF2}" destId="{30463D07-8E7F-3146-97CE-76CE82648742}" srcOrd="1" destOrd="0" presId="urn:microsoft.com/office/officeart/2008/layout/HorizontalMultiLevelHierarchy"/>
    <dgm:cxn modelId="{212B896F-38A4-F541-824A-9B2C1FD528EC}" type="presParOf" srcId="{551EC4E6-AE1D-DD43-B7C4-D7EFBEA2E636}" destId="{93180932-306E-E545-95F9-2A5635FDC9F1}" srcOrd="2" destOrd="0" presId="urn:microsoft.com/office/officeart/2008/layout/HorizontalMultiLevelHierarchy"/>
    <dgm:cxn modelId="{A4CFB2A3-9653-2C40-8410-56E65D13C616}" type="presParOf" srcId="{93180932-306E-E545-95F9-2A5635FDC9F1}" destId="{7A2CD5A7-70D6-DE44-803D-0740544CB367}" srcOrd="0" destOrd="0" presId="urn:microsoft.com/office/officeart/2008/layout/HorizontalMultiLevelHierarchy"/>
    <dgm:cxn modelId="{6B78C0F0-E495-1949-954C-9F65FB634988}" type="presParOf" srcId="{551EC4E6-AE1D-DD43-B7C4-D7EFBEA2E636}" destId="{A0C9905E-6DBF-7645-94A7-C4BCDADC46B9}" srcOrd="3" destOrd="0" presId="urn:microsoft.com/office/officeart/2008/layout/HorizontalMultiLevelHierarchy"/>
    <dgm:cxn modelId="{C639B723-B63B-B847-BF5D-F004E4FE2927}" type="presParOf" srcId="{A0C9905E-6DBF-7645-94A7-C4BCDADC46B9}" destId="{D3E2E567-EC04-E743-9B8C-985408EA1058}" srcOrd="0" destOrd="0" presId="urn:microsoft.com/office/officeart/2008/layout/HorizontalMultiLevelHierarchy"/>
    <dgm:cxn modelId="{333F0645-2A9D-BF48-959F-6EAFBF0D7FBC}" type="presParOf" srcId="{A0C9905E-6DBF-7645-94A7-C4BCDADC46B9}" destId="{1488A531-D252-B440-B1DA-4363F37F8970}" srcOrd="1" destOrd="0" presId="urn:microsoft.com/office/officeart/2008/layout/HorizontalMultiLevelHierarchy"/>
    <dgm:cxn modelId="{035A4296-727A-3448-A69C-901B53F2F71A}" type="presParOf" srcId="{551EC4E6-AE1D-DD43-B7C4-D7EFBEA2E636}" destId="{1F2800E8-CF94-FD43-8D0E-7E4B278315B1}" srcOrd="4" destOrd="0" presId="urn:microsoft.com/office/officeart/2008/layout/HorizontalMultiLevelHierarchy"/>
    <dgm:cxn modelId="{DE4BD12F-F82D-4C4A-B09C-D063551439BD}" type="presParOf" srcId="{1F2800E8-CF94-FD43-8D0E-7E4B278315B1}" destId="{938A9782-2B6B-8141-99DA-6568305E0C38}" srcOrd="0" destOrd="0" presId="urn:microsoft.com/office/officeart/2008/layout/HorizontalMultiLevelHierarchy"/>
    <dgm:cxn modelId="{93AF370A-0FB1-4C48-9037-68CA347AB612}" type="presParOf" srcId="{551EC4E6-AE1D-DD43-B7C4-D7EFBEA2E636}" destId="{7377E58F-198D-DE48-B3AF-2D2AF67C403D}" srcOrd="5" destOrd="0" presId="urn:microsoft.com/office/officeart/2008/layout/HorizontalMultiLevelHierarchy"/>
    <dgm:cxn modelId="{C68B6726-2523-A140-9FEF-7F268FE197AF}" type="presParOf" srcId="{7377E58F-198D-DE48-B3AF-2D2AF67C403D}" destId="{1C998B4A-F8C8-5D49-862A-38B9C7611407}" srcOrd="0" destOrd="0" presId="urn:microsoft.com/office/officeart/2008/layout/HorizontalMultiLevelHierarchy"/>
    <dgm:cxn modelId="{0517891C-D385-C446-9F62-545062CD6EA6}" type="presParOf" srcId="{7377E58F-198D-DE48-B3AF-2D2AF67C403D}" destId="{F9C8551A-E3F5-1A41-9D81-BA411262A93F}" srcOrd="1" destOrd="0" presId="urn:microsoft.com/office/officeart/2008/layout/HorizontalMultiLevelHierarchy"/>
    <dgm:cxn modelId="{A1FAD9CD-90E6-BE44-9B68-5ABCC45BC5C5}" type="presParOf" srcId="{551EC4E6-AE1D-DD43-B7C4-D7EFBEA2E636}" destId="{BA8DEFCD-307F-6447-992B-91E06167C0D1}" srcOrd="6" destOrd="0" presId="urn:microsoft.com/office/officeart/2008/layout/HorizontalMultiLevelHierarchy"/>
    <dgm:cxn modelId="{2FD5B9D5-27E3-9D48-85D1-32E75D1AF704}" type="presParOf" srcId="{BA8DEFCD-307F-6447-992B-91E06167C0D1}" destId="{F576E494-8A13-2C42-8E48-804CC8A09FCA}" srcOrd="0" destOrd="0" presId="urn:microsoft.com/office/officeart/2008/layout/HorizontalMultiLevelHierarchy"/>
    <dgm:cxn modelId="{72353665-9D80-B249-846C-3164DA7B6963}" type="presParOf" srcId="{551EC4E6-AE1D-DD43-B7C4-D7EFBEA2E636}" destId="{535ABE2F-D370-DA4E-B964-1041079AB0E6}" srcOrd="7" destOrd="0" presId="urn:microsoft.com/office/officeart/2008/layout/HorizontalMultiLevelHierarchy"/>
    <dgm:cxn modelId="{1C011FAB-06E8-E846-9D5D-7A82EEA93964}" type="presParOf" srcId="{535ABE2F-D370-DA4E-B964-1041079AB0E6}" destId="{658601CC-A707-B346-87A6-73338653F658}" srcOrd="0" destOrd="0" presId="urn:microsoft.com/office/officeart/2008/layout/HorizontalMultiLevelHierarchy"/>
    <dgm:cxn modelId="{6D66EBBF-4AA7-E24B-A4B9-90C997DAB902}" type="presParOf" srcId="{535ABE2F-D370-DA4E-B964-1041079AB0E6}" destId="{A00C4049-CC14-0548-9B2A-242562FC1184}" srcOrd="1" destOrd="0" presId="urn:microsoft.com/office/officeart/2008/layout/HorizontalMultiLevelHierarchy"/>
    <dgm:cxn modelId="{57B7C813-CFAC-D143-B4AC-3DC8ABC0BB4B}" type="presParOf" srcId="{551EC4E6-AE1D-DD43-B7C4-D7EFBEA2E636}" destId="{11A34F07-C9B9-654E-AC28-B09BCCE838A0}" srcOrd="8" destOrd="0" presId="urn:microsoft.com/office/officeart/2008/layout/HorizontalMultiLevelHierarchy"/>
    <dgm:cxn modelId="{0020FB2C-F3A1-F442-9983-5FD11AAFD044}" type="presParOf" srcId="{11A34F07-C9B9-654E-AC28-B09BCCE838A0}" destId="{A12F38F1-9689-5E42-8E00-9D259E19BF50}" srcOrd="0" destOrd="0" presId="urn:microsoft.com/office/officeart/2008/layout/HorizontalMultiLevelHierarchy"/>
    <dgm:cxn modelId="{7C3A84B3-62B1-5941-9BC2-B4A7C742F727}" type="presParOf" srcId="{551EC4E6-AE1D-DD43-B7C4-D7EFBEA2E636}" destId="{9EABD7FF-490F-8B4C-B8F8-D31309A62D20}" srcOrd="9" destOrd="0" presId="urn:microsoft.com/office/officeart/2008/layout/HorizontalMultiLevelHierarchy"/>
    <dgm:cxn modelId="{E20D886B-0F0F-1445-BC23-3F351EFCBF16}" type="presParOf" srcId="{9EABD7FF-490F-8B4C-B8F8-D31309A62D20}" destId="{0CFAE03F-D9F1-1440-9A27-54A46D352C27}" srcOrd="0" destOrd="0" presId="urn:microsoft.com/office/officeart/2008/layout/HorizontalMultiLevelHierarchy"/>
    <dgm:cxn modelId="{28CC3B4F-5A2C-894B-A46B-93E16B675B82}" type="presParOf" srcId="{9EABD7FF-490F-8B4C-B8F8-D31309A62D20}" destId="{158D506F-A227-CE44-8F2A-C0F86991131B}" srcOrd="1" destOrd="0" presId="urn:microsoft.com/office/officeart/2008/layout/HorizontalMultiLevelHierarchy"/>
    <dgm:cxn modelId="{EE2E992D-D4C9-6949-8D41-627600116855}" type="presParOf" srcId="{551EC4E6-AE1D-DD43-B7C4-D7EFBEA2E636}" destId="{AA56199D-8D59-8D4A-B9F3-7077EE056DFC}" srcOrd="10" destOrd="0" presId="urn:microsoft.com/office/officeart/2008/layout/HorizontalMultiLevelHierarchy"/>
    <dgm:cxn modelId="{2204DE8E-3E08-9142-A371-45F8B18D46C3}" type="presParOf" srcId="{AA56199D-8D59-8D4A-B9F3-7077EE056DFC}" destId="{AC9C60F5-2876-DA47-AFFA-A06F236068E2}" srcOrd="0" destOrd="0" presId="urn:microsoft.com/office/officeart/2008/layout/HorizontalMultiLevelHierarchy"/>
    <dgm:cxn modelId="{F3C2F81C-2F00-3943-8FBB-8BC2FEDE4228}" type="presParOf" srcId="{551EC4E6-AE1D-DD43-B7C4-D7EFBEA2E636}" destId="{E470B30D-6EA7-7E4C-B0FB-888EA91DC523}" srcOrd="11" destOrd="0" presId="urn:microsoft.com/office/officeart/2008/layout/HorizontalMultiLevelHierarchy"/>
    <dgm:cxn modelId="{723D8823-2FAF-9449-A3F2-FD84951AE8AF}" type="presParOf" srcId="{E470B30D-6EA7-7E4C-B0FB-888EA91DC523}" destId="{1B90F006-CCAA-644D-A07A-EC9A4A63DA78}" srcOrd="0" destOrd="0" presId="urn:microsoft.com/office/officeart/2008/layout/HorizontalMultiLevelHierarchy"/>
    <dgm:cxn modelId="{43F4858D-1E92-5F40-8E2C-DF94BEFCE84E}"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9FC82C09-BA16-A54E-9256-09899C1AB78E}" type="presOf" srcId="{45267C76-6276-B44A-878A-9D61B556EBD7}" destId="{938A9782-2B6B-8141-99DA-6568305E0C38}"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62F1886E-7D44-2F48-A30E-71145EB3F200}" type="presOf" srcId="{47C3D573-2A9E-4D4B-AC0A-DDF3C911D23B}" destId="{A12F38F1-9689-5E42-8E00-9D259E19BF50}" srcOrd="1" destOrd="0" presId="urn:microsoft.com/office/officeart/2008/layout/HorizontalMultiLevelHierarchy"/>
    <dgm:cxn modelId="{539F1D08-A9A3-7D44-BB15-471003617CF5}" type="presOf" srcId="{45A45490-5AEF-2C4A-8A41-774416F30B61}" destId="{658601CC-A707-B346-87A6-73338653F658}" srcOrd="0" destOrd="0" presId="urn:microsoft.com/office/officeart/2008/layout/HorizontalMultiLevelHierarchy"/>
    <dgm:cxn modelId="{3149A819-8C44-0346-9FB9-FEB8752F7C44}" type="presOf" srcId="{B7B45A6A-3224-B346-B114-13FE7727100D}" destId="{0CFAE03F-D9F1-1440-9A27-54A46D352C27}" srcOrd="0" destOrd="0" presId="urn:microsoft.com/office/officeart/2008/layout/HorizontalMultiLevelHierarchy"/>
    <dgm:cxn modelId="{D65B08C1-53EC-2345-85F5-DAEEC07DE5AC}"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03181E0-507A-CE41-96C0-F1832E0BA4ED}" type="presOf" srcId="{2EFE4671-8583-3540-9262-1FC578B666F4}" destId="{3013142F-A3C7-F746-853E-2CA8B540A8DE}" srcOrd="0" destOrd="0" presId="urn:microsoft.com/office/officeart/2008/layout/HorizontalMultiLevelHierarchy"/>
    <dgm:cxn modelId="{038B18AC-81A8-8347-B584-98B256B5AE16}" type="presOf" srcId="{D2A7088E-1D05-9D42-A59D-10A5E7F83CF9}" destId="{1B90F006-CCAA-644D-A07A-EC9A4A63DA78}" srcOrd="0" destOrd="0" presId="urn:microsoft.com/office/officeart/2008/layout/HorizontalMultiLevelHierarchy"/>
    <dgm:cxn modelId="{B368EF02-5842-F94F-B4A9-07B2EFC2ACE2}" type="presOf" srcId="{45267C76-6276-B44A-878A-9D61B556EBD7}" destId="{1F2800E8-CF94-FD43-8D0E-7E4B278315B1}" srcOrd="0" destOrd="0" presId="urn:microsoft.com/office/officeart/2008/layout/HorizontalMultiLevelHierarchy"/>
    <dgm:cxn modelId="{F5A761AE-ACBA-4547-8ABB-8AA4BC74E504}" type="presOf" srcId="{8E22E6BE-2355-3044-A2AD-0F14E9FD033B}" destId="{F576E494-8A13-2C42-8E48-804CC8A09FCA}" srcOrd="1" destOrd="0" presId="urn:microsoft.com/office/officeart/2008/layout/HorizontalMultiLevelHierarchy"/>
    <dgm:cxn modelId="{2B23A307-3D9F-774D-B2C1-39F8C686DB6F}" type="presOf" srcId="{A73DCD64-89DF-3E4C-9543-0D417B51464E}" destId="{F726EDD3-E670-9B47-8786-4F599884289D}" srcOrd="1" destOrd="0" presId="urn:microsoft.com/office/officeart/2008/layout/HorizontalMultiLevelHierarchy"/>
    <dgm:cxn modelId="{37228643-11BB-5245-9A2B-36A5E1BB82E2}" type="presOf" srcId="{B94BF05B-2FD4-3B43-A783-61203240B6BC}" destId="{AA56199D-8D59-8D4A-B9F3-7077EE056DFC}" srcOrd="0" destOrd="0" presId="urn:microsoft.com/office/officeart/2008/layout/HorizontalMultiLevelHierarchy"/>
    <dgm:cxn modelId="{EB096897-E704-EE4B-B428-540AEC64ECBB}" type="presOf" srcId="{47C3D573-2A9E-4D4B-AC0A-DDF3C911D23B}" destId="{11A34F07-C9B9-654E-AC28-B09BCCE838A0}" srcOrd="0" destOrd="0" presId="urn:microsoft.com/office/officeart/2008/layout/HorizontalMultiLevelHierarchy"/>
    <dgm:cxn modelId="{E657EE7E-3645-5846-9589-80BB697B6BCB}" type="presOf" srcId="{A73DCD64-89DF-3E4C-9543-0D417B51464E}" destId="{082A771F-69AF-7C4C-86CB-DF1CD8CB6581}" srcOrd="0" destOrd="0" presId="urn:microsoft.com/office/officeart/2008/layout/HorizontalMultiLevelHierarchy"/>
    <dgm:cxn modelId="{57F10A9D-ABE0-4F43-96B7-D8E2833BDA40}" type="presOf" srcId="{CC08C8E7-D5AB-9C4F-A78B-4A8C57EB2D22}" destId="{7111AE39-B455-7C4D-91F4-9E37E3822D07}" srcOrd="0" destOrd="0" presId="urn:microsoft.com/office/officeart/2008/layout/HorizontalMultiLevelHierarchy"/>
    <dgm:cxn modelId="{53F50B7C-8A1B-3D4B-8AF3-8D1E49C56795}" type="presOf" srcId="{B94BF05B-2FD4-3B43-A783-61203240B6BC}" destId="{AC9C60F5-2876-DA47-AFFA-A06F236068E2}" srcOrd="1" destOrd="0" presId="urn:microsoft.com/office/officeart/2008/layout/HorizontalMultiLevelHierarchy"/>
    <dgm:cxn modelId="{763152AD-150E-B749-99D9-6404863C14DA}" type="presOf" srcId="{773FD5F0-F007-F148-886B-86E72F86266E}" destId="{D3E2E567-EC04-E743-9B8C-985408EA1058}" srcOrd="0" destOrd="0" presId="urn:microsoft.com/office/officeart/2008/layout/HorizontalMultiLevelHierarchy"/>
    <dgm:cxn modelId="{3C64B03A-29B7-334E-94AE-403B952CE401}" type="presOf" srcId="{BDC2CFA9-99C6-8347-9628-F8B57513FB8C}" destId="{7A2CD5A7-70D6-DE44-803D-0740544CB367}" srcOrd="1" destOrd="0" presId="urn:microsoft.com/office/officeart/2008/layout/HorizontalMultiLevelHierarchy"/>
    <dgm:cxn modelId="{0EF07674-8B93-D548-BF8F-CCE2B8DCFF45}"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29F8EF2-9644-BC48-AD5C-5AD37845A63A}" type="presOf" srcId="{8E22E6BE-2355-3044-A2AD-0F14E9FD033B}" destId="{BA8DEFCD-307F-6447-992B-91E06167C0D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B0A0F095-B179-F249-9DD8-C06F6ED9E6BB}" type="presOf" srcId="{BDC2CFA9-99C6-8347-9628-F8B57513FB8C}" destId="{93180932-306E-E545-95F9-2A5635FDC9F1}" srcOrd="0" destOrd="0" presId="urn:microsoft.com/office/officeart/2008/layout/HorizontalMultiLevelHierarchy"/>
    <dgm:cxn modelId="{DE761DA8-6BCD-8F47-AB5C-75F59EAAA659}" type="presParOf" srcId="{3013142F-A3C7-F746-853E-2CA8B540A8DE}" destId="{B764B132-0961-414E-B6FA-FB0C6C1C6CED}" srcOrd="0" destOrd="0" presId="urn:microsoft.com/office/officeart/2008/layout/HorizontalMultiLevelHierarchy"/>
    <dgm:cxn modelId="{9E28660B-C072-2340-B12B-2D1708E37FCE}" type="presParOf" srcId="{B764B132-0961-414E-B6FA-FB0C6C1C6CED}" destId="{7111AE39-B455-7C4D-91F4-9E37E3822D07}" srcOrd="0" destOrd="0" presId="urn:microsoft.com/office/officeart/2008/layout/HorizontalMultiLevelHierarchy"/>
    <dgm:cxn modelId="{53FB51D0-627F-C047-9536-504AB6C26C64}" type="presParOf" srcId="{B764B132-0961-414E-B6FA-FB0C6C1C6CED}" destId="{551EC4E6-AE1D-DD43-B7C4-D7EFBEA2E636}" srcOrd="1" destOrd="0" presId="urn:microsoft.com/office/officeart/2008/layout/HorizontalMultiLevelHierarchy"/>
    <dgm:cxn modelId="{4273B42C-EE0E-8940-9082-107C2E66B3F4}" type="presParOf" srcId="{551EC4E6-AE1D-DD43-B7C4-D7EFBEA2E636}" destId="{082A771F-69AF-7C4C-86CB-DF1CD8CB6581}" srcOrd="0" destOrd="0" presId="urn:microsoft.com/office/officeart/2008/layout/HorizontalMultiLevelHierarchy"/>
    <dgm:cxn modelId="{528BE340-927D-BD44-AF28-6E35BE95FDC3}" type="presParOf" srcId="{082A771F-69AF-7C4C-86CB-DF1CD8CB6581}" destId="{F726EDD3-E670-9B47-8786-4F599884289D}" srcOrd="0" destOrd="0" presId="urn:microsoft.com/office/officeart/2008/layout/HorizontalMultiLevelHierarchy"/>
    <dgm:cxn modelId="{1DEA8C94-F0D2-F94B-A25F-0A583A2EB962}" type="presParOf" srcId="{551EC4E6-AE1D-DD43-B7C4-D7EFBEA2E636}" destId="{7B40AE63-0EA3-0747-BCE5-5F3AB0355BF2}" srcOrd="1" destOrd="0" presId="urn:microsoft.com/office/officeart/2008/layout/HorizontalMultiLevelHierarchy"/>
    <dgm:cxn modelId="{B4B53B89-0985-6C49-8422-48E819F8F63A}" type="presParOf" srcId="{7B40AE63-0EA3-0747-BCE5-5F3AB0355BF2}" destId="{C852AF5D-E3CA-F844-B775-08DD6E6FB940}" srcOrd="0" destOrd="0" presId="urn:microsoft.com/office/officeart/2008/layout/HorizontalMultiLevelHierarchy"/>
    <dgm:cxn modelId="{C72E5226-6F20-3946-97CC-706406F1052C}" type="presParOf" srcId="{7B40AE63-0EA3-0747-BCE5-5F3AB0355BF2}" destId="{30463D07-8E7F-3146-97CE-76CE82648742}" srcOrd="1" destOrd="0" presId="urn:microsoft.com/office/officeart/2008/layout/HorizontalMultiLevelHierarchy"/>
    <dgm:cxn modelId="{3A304C10-1673-FF48-910F-575DF337ECF9}" type="presParOf" srcId="{551EC4E6-AE1D-DD43-B7C4-D7EFBEA2E636}" destId="{93180932-306E-E545-95F9-2A5635FDC9F1}" srcOrd="2" destOrd="0" presId="urn:microsoft.com/office/officeart/2008/layout/HorizontalMultiLevelHierarchy"/>
    <dgm:cxn modelId="{1B967B3E-85C7-6245-9DF5-D86279552FAA}" type="presParOf" srcId="{93180932-306E-E545-95F9-2A5635FDC9F1}" destId="{7A2CD5A7-70D6-DE44-803D-0740544CB367}" srcOrd="0" destOrd="0" presId="urn:microsoft.com/office/officeart/2008/layout/HorizontalMultiLevelHierarchy"/>
    <dgm:cxn modelId="{F5164F8D-5D66-9041-BA18-73F949817653}" type="presParOf" srcId="{551EC4E6-AE1D-DD43-B7C4-D7EFBEA2E636}" destId="{A0C9905E-6DBF-7645-94A7-C4BCDADC46B9}" srcOrd="3" destOrd="0" presId="urn:microsoft.com/office/officeart/2008/layout/HorizontalMultiLevelHierarchy"/>
    <dgm:cxn modelId="{48115475-D5A3-8F4E-A473-305FF3628699}" type="presParOf" srcId="{A0C9905E-6DBF-7645-94A7-C4BCDADC46B9}" destId="{D3E2E567-EC04-E743-9B8C-985408EA1058}" srcOrd="0" destOrd="0" presId="urn:microsoft.com/office/officeart/2008/layout/HorizontalMultiLevelHierarchy"/>
    <dgm:cxn modelId="{F8413739-8913-AE45-9A3B-76C728489C0B}" type="presParOf" srcId="{A0C9905E-6DBF-7645-94A7-C4BCDADC46B9}" destId="{1488A531-D252-B440-B1DA-4363F37F8970}" srcOrd="1" destOrd="0" presId="urn:microsoft.com/office/officeart/2008/layout/HorizontalMultiLevelHierarchy"/>
    <dgm:cxn modelId="{4507F441-B87E-C849-B07B-869FDB6250B4}" type="presParOf" srcId="{551EC4E6-AE1D-DD43-B7C4-D7EFBEA2E636}" destId="{1F2800E8-CF94-FD43-8D0E-7E4B278315B1}" srcOrd="4" destOrd="0" presId="urn:microsoft.com/office/officeart/2008/layout/HorizontalMultiLevelHierarchy"/>
    <dgm:cxn modelId="{8D577F72-454A-B248-8F90-DF539BB2B89F}" type="presParOf" srcId="{1F2800E8-CF94-FD43-8D0E-7E4B278315B1}" destId="{938A9782-2B6B-8141-99DA-6568305E0C38}" srcOrd="0" destOrd="0" presId="urn:microsoft.com/office/officeart/2008/layout/HorizontalMultiLevelHierarchy"/>
    <dgm:cxn modelId="{8B2842FE-3893-4E41-9E05-FFAC1887C655}" type="presParOf" srcId="{551EC4E6-AE1D-DD43-B7C4-D7EFBEA2E636}" destId="{7377E58F-198D-DE48-B3AF-2D2AF67C403D}" srcOrd="5" destOrd="0" presId="urn:microsoft.com/office/officeart/2008/layout/HorizontalMultiLevelHierarchy"/>
    <dgm:cxn modelId="{450D6CB2-1AA1-E04A-B43B-ECBD3186CAA9}" type="presParOf" srcId="{7377E58F-198D-DE48-B3AF-2D2AF67C403D}" destId="{1C998B4A-F8C8-5D49-862A-38B9C7611407}" srcOrd="0" destOrd="0" presId="urn:microsoft.com/office/officeart/2008/layout/HorizontalMultiLevelHierarchy"/>
    <dgm:cxn modelId="{5E30BF01-35FB-644C-A0A6-B0A604EB0EC1}" type="presParOf" srcId="{7377E58F-198D-DE48-B3AF-2D2AF67C403D}" destId="{F9C8551A-E3F5-1A41-9D81-BA411262A93F}" srcOrd="1" destOrd="0" presId="urn:microsoft.com/office/officeart/2008/layout/HorizontalMultiLevelHierarchy"/>
    <dgm:cxn modelId="{45D80295-B295-9A48-A390-B4AF29320003}" type="presParOf" srcId="{551EC4E6-AE1D-DD43-B7C4-D7EFBEA2E636}" destId="{BA8DEFCD-307F-6447-992B-91E06167C0D1}" srcOrd="6" destOrd="0" presId="urn:microsoft.com/office/officeart/2008/layout/HorizontalMultiLevelHierarchy"/>
    <dgm:cxn modelId="{2B2884CD-9FA7-0341-9864-EEEDE38AA2B6}" type="presParOf" srcId="{BA8DEFCD-307F-6447-992B-91E06167C0D1}" destId="{F576E494-8A13-2C42-8E48-804CC8A09FCA}" srcOrd="0" destOrd="0" presId="urn:microsoft.com/office/officeart/2008/layout/HorizontalMultiLevelHierarchy"/>
    <dgm:cxn modelId="{A2EB25A8-5E83-0349-8CA4-77C22DD244BF}" type="presParOf" srcId="{551EC4E6-AE1D-DD43-B7C4-D7EFBEA2E636}" destId="{535ABE2F-D370-DA4E-B964-1041079AB0E6}" srcOrd="7" destOrd="0" presId="urn:microsoft.com/office/officeart/2008/layout/HorizontalMultiLevelHierarchy"/>
    <dgm:cxn modelId="{D5BAB4F0-9E74-5446-B605-873CCB793EC3}" type="presParOf" srcId="{535ABE2F-D370-DA4E-B964-1041079AB0E6}" destId="{658601CC-A707-B346-87A6-73338653F658}" srcOrd="0" destOrd="0" presId="urn:microsoft.com/office/officeart/2008/layout/HorizontalMultiLevelHierarchy"/>
    <dgm:cxn modelId="{A3D2E105-5D81-7D4C-A74E-59C6FAE1AA69}" type="presParOf" srcId="{535ABE2F-D370-DA4E-B964-1041079AB0E6}" destId="{A00C4049-CC14-0548-9B2A-242562FC1184}" srcOrd="1" destOrd="0" presId="urn:microsoft.com/office/officeart/2008/layout/HorizontalMultiLevelHierarchy"/>
    <dgm:cxn modelId="{E4A33EBE-D60C-7342-9FD1-5F9DC50EB770}" type="presParOf" srcId="{551EC4E6-AE1D-DD43-B7C4-D7EFBEA2E636}" destId="{11A34F07-C9B9-654E-AC28-B09BCCE838A0}" srcOrd="8" destOrd="0" presId="urn:microsoft.com/office/officeart/2008/layout/HorizontalMultiLevelHierarchy"/>
    <dgm:cxn modelId="{874DFFB8-B597-8B4C-9645-B3B2316FBE00}" type="presParOf" srcId="{11A34F07-C9B9-654E-AC28-B09BCCE838A0}" destId="{A12F38F1-9689-5E42-8E00-9D259E19BF50}" srcOrd="0" destOrd="0" presId="urn:microsoft.com/office/officeart/2008/layout/HorizontalMultiLevelHierarchy"/>
    <dgm:cxn modelId="{03945B08-A5B7-A146-A432-E8CE77E40B79}" type="presParOf" srcId="{551EC4E6-AE1D-DD43-B7C4-D7EFBEA2E636}" destId="{9EABD7FF-490F-8B4C-B8F8-D31309A62D20}" srcOrd="9" destOrd="0" presId="urn:microsoft.com/office/officeart/2008/layout/HorizontalMultiLevelHierarchy"/>
    <dgm:cxn modelId="{95325C18-440A-FF42-84A6-CD8B01DE027D}" type="presParOf" srcId="{9EABD7FF-490F-8B4C-B8F8-D31309A62D20}" destId="{0CFAE03F-D9F1-1440-9A27-54A46D352C27}" srcOrd="0" destOrd="0" presId="urn:microsoft.com/office/officeart/2008/layout/HorizontalMultiLevelHierarchy"/>
    <dgm:cxn modelId="{51BDEF12-612B-524F-A9B2-5ADD886DA8FB}" type="presParOf" srcId="{9EABD7FF-490F-8B4C-B8F8-D31309A62D20}" destId="{158D506F-A227-CE44-8F2A-C0F86991131B}" srcOrd="1" destOrd="0" presId="urn:microsoft.com/office/officeart/2008/layout/HorizontalMultiLevelHierarchy"/>
    <dgm:cxn modelId="{79A5D034-742F-594B-AFF6-C0053F303994}" type="presParOf" srcId="{551EC4E6-AE1D-DD43-B7C4-D7EFBEA2E636}" destId="{AA56199D-8D59-8D4A-B9F3-7077EE056DFC}" srcOrd="10" destOrd="0" presId="urn:microsoft.com/office/officeart/2008/layout/HorizontalMultiLevelHierarchy"/>
    <dgm:cxn modelId="{11922EF8-9E7E-574E-9FAA-0429E7C7F5C9}" type="presParOf" srcId="{AA56199D-8D59-8D4A-B9F3-7077EE056DFC}" destId="{AC9C60F5-2876-DA47-AFFA-A06F236068E2}" srcOrd="0" destOrd="0" presId="urn:microsoft.com/office/officeart/2008/layout/HorizontalMultiLevelHierarchy"/>
    <dgm:cxn modelId="{E7D89529-332E-2947-A9C7-85AE1ED06DB4}" type="presParOf" srcId="{551EC4E6-AE1D-DD43-B7C4-D7EFBEA2E636}" destId="{E470B30D-6EA7-7E4C-B0FB-888EA91DC523}" srcOrd="11" destOrd="0" presId="urn:microsoft.com/office/officeart/2008/layout/HorizontalMultiLevelHierarchy"/>
    <dgm:cxn modelId="{41850F51-6661-3D4D-A36E-C4E44F0EC1A4}" type="presParOf" srcId="{E470B30D-6EA7-7E4C-B0FB-888EA91DC523}" destId="{1B90F006-CCAA-644D-A07A-EC9A4A63DA78}" srcOrd="0" destOrd="0" presId="urn:microsoft.com/office/officeart/2008/layout/HorizontalMultiLevelHierarchy"/>
    <dgm:cxn modelId="{4E3ADACE-38A2-FD42-BED4-694EFDD709A6}"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8D1EA1F-D35D-AA47-A9D3-6475ACE7859C}" type="presOf" srcId="{B7B45A6A-3224-B346-B114-13FE7727100D}" destId="{0CFAE03F-D9F1-1440-9A27-54A46D352C27}" srcOrd="0" destOrd="0" presId="urn:microsoft.com/office/officeart/2008/layout/HorizontalMultiLevelHierarchy"/>
    <dgm:cxn modelId="{931866E0-F73A-4A46-86BF-9B0D6D77B029}" type="presOf" srcId="{47C3D573-2A9E-4D4B-AC0A-DDF3C911D23B}" destId="{A12F38F1-9689-5E42-8E00-9D259E19BF50}" srcOrd="1" destOrd="0" presId="urn:microsoft.com/office/officeart/2008/layout/HorizontalMultiLevelHierarchy"/>
    <dgm:cxn modelId="{845A75B5-F68B-8F48-A6CD-FC2A5190C464}" type="presOf" srcId="{B94BF05B-2FD4-3B43-A783-61203240B6BC}" destId="{AA56199D-8D59-8D4A-B9F3-7077EE056DFC}" srcOrd="0" destOrd="0" presId="urn:microsoft.com/office/officeart/2008/layout/HorizontalMultiLevelHierarchy"/>
    <dgm:cxn modelId="{CB23095C-E40B-F04D-AF1A-CCD45B73460D}"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FE34B427-9D47-5D4F-B08C-79C955C57CBA}" srcId="{CC08C8E7-D5AB-9C4F-A78B-4A8C57EB2D22}" destId="{DD5BF61D-B843-C744-B9A9-3312A1287EF4}" srcOrd="0" destOrd="0" parTransId="{A73DCD64-89DF-3E4C-9543-0D417B51464E}" sibTransId="{5F6E09CE-61C0-D34C-AE4A-99D078D226DF}"/>
    <dgm:cxn modelId="{CCA4D578-162F-CC4F-A82D-01A0D36CF707}" type="presOf" srcId="{B94BF05B-2FD4-3B43-A783-61203240B6BC}" destId="{AC9C60F5-2876-DA47-AFFA-A06F236068E2}" srcOrd="1" destOrd="0" presId="urn:microsoft.com/office/officeart/2008/layout/HorizontalMultiLevelHierarchy"/>
    <dgm:cxn modelId="{9941998A-5DD8-A04F-9DBC-D13948A533C9}" type="presOf" srcId="{D2A7088E-1D05-9D42-A59D-10A5E7F83CF9}" destId="{1B90F006-CCAA-644D-A07A-EC9A4A63DA78}" srcOrd="0" destOrd="0" presId="urn:microsoft.com/office/officeart/2008/layout/HorizontalMultiLevelHierarchy"/>
    <dgm:cxn modelId="{61B75355-AF3F-E548-AE7C-D0E8A8C7AFBC}" type="presOf" srcId="{773FD5F0-F007-F148-886B-86E72F86266E}" destId="{D3E2E567-EC04-E743-9B8C-985408EA1058}" srcOrd="0" destOrd="0" presId="urn:microsoft.com/office/officeart/2008/layout/HorizontalMultiLevelHierarchy"/>
    <dgm:cxn modelId="{F7C51B00-56C9-134B-80BF-F8FFE9053811}" type="presOf" srcId="{45A45490-5AEF-2C4A-8A41-774416F30B61}" destId="{658601CC-A707-B346-87A6-73338653F658}" srcOrd="0" destOrd="0" presId="urn:microsoft.com/office/officeart/2008/layout/HorizontalMultiLevelHierarchy"/>
    <dgm:cxn modelId="{36B0537D-CFDE-3747-ACE6-4037136541AB}" type="presOf" srcId="{8E22E6BE-2355-3044-A2AD-0F14E9FD033B}" destId="{BA8DEFCD-307F-6447-992B-91E06167C0D1}" srcOrd="0" destOrd="0" presId="urn:microsoft.com/office/officeart/2008/layout/HorizontalMultiLevelHierarchy"/>
    <dgm:cxn modelId="{16465D19-6D22-5D49-B796-8122C5D6C989}" type="presOf" srcId="{8E22E6BE-2355-3044-A2AD-0F14E9FD033B}" destId="{F576E494-8A13-2C42-8E48-804CC8A09FCA}" srcOrd="1" destOrd="0" presId="urn:microsoft.com/office/officeart/2008/layout/HorizontalMultiLevelHierarchy"/>
    <dgm:cxn modelId="{52F51B8E-0941-6649-9195-47179F3E61E4}" type="presOf" srcId="{A73DCD64-89DF-3E4C-9543-0D417B51464E}" destId="{082A771F-69AF-7C4C-86CB-DF1CD8CB6581}" srcOrd="0" destOrd="0" presId="urn:microsoft.com/office/officeart/2008/layout/HorizontalMultiLevelHierarchy"/>
    <dgm:cxn modelId="{A2175042-FA98-104F-97D5-8B1C8AD532F0}" type="presOf" srcId="{45267C76-6276-B44A-878A-9D61B556EBD7}" destId="{938A9782-2B6B-8141-99DA-6568305E0C38}" srcOrd="1" destOrd="0" presId="urn:microsoft.com/office/officeart/2008/layout/HorizontalMultiLevelHierarchy"/>
    <dgm:cxn modelId="{9DCE9D2E-7F21-A74A-A1AC-B9173AFFB217}" type="presOf" srcId="{BDC2CFA9-99C6-8347-9628-F8B57513FB8C}" destId="{7A2CD5A7-70D6-DE44-803D-0740544CB367}" srcOrd="1" destOrd="0" presId="urn:microsoft.com/office/officeart/2008/layout/HorizontalMultiLevelHierarchy"/>
    <dgm:cxn modelId="{9E17559E-9CA5-7E46-9A78-F225F167E68E}" type="presOf" srcId="{47C3D573-2A9E-4D4B-AC0A-DDF3C911D23B}" destId="{11A34F07-C9B9-654E-AC28-B09BCCE838A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7B74611-57D3-8D43-9CD1-530E8B22442F}" type="presOf" srcId="{9BA062DA-6B7A-FC4F-B1BB-7CC4C74C72CE}" destId="{1C998B4A-F8C8-5D49-862A-38B9C7611407}" srcOrd="0" destOrd="0" presId="urn:microsoft.com/office/officeart/2008/layout/HorizontalMultiLevelHierarchy"/>
    <dgm:cxn modelId="{773D8AAC-0B53-A142-9F64-66DB8F29FA90}" type="presOf" srcId="{BDC2CFA9-99C6-8347-9628-F8B57513FB8C}" destId="{93180932-306E-E545-95F9-2A5635FDC9F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D65F953C-D93E-6446-94E6-FF39A3C258EB}" type="presOf" srcId="{45267C76-6276-B44A-878A-9D61B556EBD7}" destId="{1F2800E8-CF94-FD43-8D0E-7E4B278315B1}" srcOrd="0" destOrd="0" presId="urn:microsoft.com/office/officeart/2008/layout/HorizontalMultiLevelHierarchy"/>
    <dgm:cxn modelId="{764EA2DD-E96D-BE4A-97E7-D99555908CDE}" type="presOf" srcId="{DD5BF61D-B843-C744-B9A9-3312A1287EF4}" destId="{C852AF5D-E3CA-F844-B775-08DD6E6FB940}" srcOrd="0" destOrd="0" presId="urn:microsoft.com/office/officeart/2008/layout/HorizontalMultiLevelHierarchy"/>
    <dgm:cxn modelId="{CCC60D91-CCAD-CC47-82C1-3B8154B62BC1}" type="presOf" srcId="{2EFE4671-8583-3540-9262-1FC578B666F4}" destId="{3013142F-A3C7-F746-853E-2CA8B540A8DE}"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511BB23C-0D07-5D46-B42B-E8E9700D1981}" type="presOf" srcId="{CC08C8E7-D5AB-9C4F-A78B-4A8C57EB2D22}" destId="{7111AE39-B455-7C4D-91F4-9E37E3822D07}" srcOrd="0" destOrd="0" presId="urn:microsoft.com/office/officeart/2008/layout/HorizontalMultiLevelHierarchy"/>
    <dgm:cxn modelId="{73161F84-2902-4248-A77A-2FAA676C67B0}" type="presParOf" srcId="{3013142F-A3C7-F746-853E-2CA8B540A8DE}" destId="{B764B132-0961-414E-B6FA-FB0C6C1C6CED}" srcOrd="0" destOrd="0" presId="urn:microsoft.com/office/officeart/2008/layout/HorizontalMultiLevelHierarchy"/>
    <dgm:cxn modelId="{73D5AD9E-9C6C-F24E-A96E-F05A4876A151}" type="presParOf" srcId="{B764B132-0961-414E-B6FA-FB0C6C1C6CED}" destId="{7111AE39-B455-7C4D-91F4-9E37E3822D07}" srcOrd="0" destOrd="0" presId="urn:microsoft.com/office/officeart/2008/layout/HorizontalMultiLevelHierarchy"/>
    <dgm:cxn modelId="{523A87B2-8A08-164F-992E-4E4518C042CD}" type="presParOf" srcId="{B764B132-0961-414E-B6FA-FB0C6C1C6CED}" destId="{551EC4E6-AE1D-DD43-B7C4-D7EFBEA2E636}" srcOrd="1" destOrd="0" presId="urn:microsoft.com/office/officeart/2008/layout/HorizontalMultiLevelHierarchy"/>
    <dgm:cxn modelId="{FBF9169A-DB88-894E-9D5D-88BD91D5A59D}" type="presParOf" srcId="{551EC4E6-AE1D-DD43-B7C4-D7EFBEA2E636}" destId="{082A771F-69AF-7C4C-86CB-DF1CD8CB6581}" srcOrd="0" destOrd="0" presId="urn:microsoft.com/office/officeart/2008/layout/HorizontalMultiLevelHierarchy"/>
    <dgm:cxn modelId="{EEC6C496-7F53-BB45-A00C-79C4F2CFEA12}" type="presParOf" srcId="{082A771F-69AF-7C4C-86CB-DF1CD8CB6581}" destId="{F726EDD3-E670-9B47-8786-4F599884289D}" srcOrd="0" destOrd="0" presId="urn:microsoft.com/office/officeart/2008/layout/HorizontalMultiLevelHierarchy"/>
    <dgm:cxn modelId="{60515B23-8636-8B4B-9A90-99234DAFA372}" type="presParOf" srcId="{551EC4E6-AE1D-DD43-B7C4-D7EFBEA2E636}" destId="{7B40AE63-0EA3-0747-BCE5-5F3AB0355BF2}" srcOrd="1" destOrd="0" presId="urn:microsoft.com/office/officeart/2008/layout/HorizontalMultiLevelHierarchy"/>
    <dgm:cxn modelId="{952E414F-42E1-7548-BFA0-5CB1B20398A5}" type="presParOf" srcId="{7B40AE63-0EA3-0747-BCE5-5F3AB0355BF2}" destId="{C852AF5D-E3CA-F844-B775-08DD6E6FB940}" srcOrd="0" destOrd="0" presId="urn:microsoft.com/office/officeart/2008/layout/HorizontalMultiLevelHierarchy"/>
    <dgm:cxn modelId="{F41F8303-E171-FC41-A426-ACCC9AFB3D67}" type="presParOf" srcId="{7B40AE63-0EA3-0747-BCE5-5F3AB0355BF2}" destId="{30463D07-8E7F-3146-97CE-76CE82648742}" srcOrd="1" destOrd="0" presId="urn:microsoft.com/office/officeart/2008/layout/HorizontalMultiLevelHierarchy"/>
    <dgm:cxn modelId="{C4673A22-F801-434B-A4E5-84F398B7F61A}" type="presParOf" srcId="{551EC4E6-AE1D-DD43-B7C4-D7EFBEA2E636}" destId="{93180932-306E-E545-95F9-2A5635FDC9F1}" srcOrd="2" destOrd="0" presId="urn:microsoft.com/office/officeart/2008/layout/HorizontalMultiLevelHierarchy"/>
    <dgm:cxn modelId="{FA2C1834-CAE3-0448-86EB-12C85C77C025}" type="presParOf" srcId="{93180932-306E-E545-95F9-2A5635FDC9F1}" destId="{7A2CD5A7-70D6-DE44-803D-0740544CB367}" srcOrd="0" destOrd="0" presId="urn:microsoft.com/office/officeart/2008/layout/HorizontalMultiLevelHierarchy"/>
    <dgm:cxn modelId="{60719074-2DFE-4E4A-913E-39F6D2E58955}" type="presParOf" srcId="{551EC4E6-AE1D-DD43-B7C4-D7EFBEA2E636}" destId="{A0C9905E-6DBF-7645-94A7-C4BCDADC46B9}" srcOrd="3" destOrd="0" presId="urn:microsoft.com/office/officeart/2008/layout/HorizontalMultiLevelHierarchy"/>
    <dgm:cxn modelId="{5BCC386B-9B5F-E94F-ADF8-6595A48ABCBC}" type="presParOf" srcId="{A0C9905E-6DBF-7645-94A7-C4BCDADC46B9}" destId="{D3E2E567-EC04-E743-9B8C-985408EA1058}" srcOrd="0" destOrd="0" presId="urn:microsoft.com/office/officeart/2008/layout/HorizontalMultiLevelHierarchy"/>
    <dgm:cxn modelId="{0A5FC840-5A7A-9943-AFD8-7FA8BA3B1BF3}" type="presParOf" srcId="{A0C9905E-6DBF-7645-94A7-C4BCDADC46B9}" destId="{1488A531-D252-B440-B1DA-4363F37F8970}" srcOrd="1" destOrd="0" presId="urn:microsoft.com/office/officeart/2008/layout/HorizontalMultiLevelHierarchy"/>
    <dgm:cxn modelId="{9F45A701-3DEA-8D4A-B368-550AFC27BF95}" type="presParOf" srcId="{551EC4E6-AE1D-DD43-B7C4-D7EFBEA2E636}" destId="{1F2800E8-CF94-FD43-8D0E-7E4B278315B1}" srcOrd="4" destOrd="0" presId="urn:microsoft.com/office/officeart/2008/layout/HorizontalMultiLevelHierarchy"/>
    <dgm:cxn modelId="{638AAF3A-705F-4B4B-8246-EEC591999B01}" type="presParOf" srcId="{1F2800E8-CF94-FD43-8D0E-7E4B278315B1}" destId="{938A9782-2B6B-8141-99DA-6568305E0C38}" srcOrd="0" destOrd="0" presId="urn:microsoft.com/office/officeart/2008/layout/HorizontalMultiLevelHierarchy"/>
    <dgm:cxn modelId="{D138F49E-C41D-AF4A-A5FE-AC9FB41E84B4}" type="presParOf" srcId="{551EC4E6-AE1D-DD43-B7C4-D7EFBEA2E636}" destId="{7377E58F-198D-DE48-B3AF-2D2AF67C403D}" srcOrd="5" destOrd="0" presId="urn:microsoft.com/office/officeart/2008/layout/HorizontalMultiLevelHierarchy"/>
    <dgm:cxn modelId="{74049C59-DF1B-3A41-A4F4-DB388F9C84D3}" type="presParOf" srcId="{7377E58F-198D-DE48-B3AF-2D2AF67C403D}" destId="{1C998B4A-F8C8-5D49-862A-38B9C7611407}" srcOrd="0" destOrd="0" presId="urn:microsoft.com/office/officeart/2008/layout/HorizontalMultiLevelHierarchy"/>
    <dgm:cxn modelId="{2D9F1F1C-A1B6-854F-84C5-5C73713F5EFD}" type="presParOf" srcId="{7377E58F-198D-DE48-B3AF-2D2AF67C403D}" destId="{F9C8551A-E3F5-1A41-9D81-BA411262A93F}" srcOrd="1" destOrd="0" presId="urn:microsoft.com/office/officeart/2008/layout/HorizontalMultiLevelHierarchy"/>
    <dgm:cxn modelId="{0E2E45C0-7834-9B41-AE5B-CD8BFB3E7BF6}" type="presParOf" srcId="{551EC4E6-AE1D-DD43-B7C4-D7EFBEA2E636}" destId="{BA8DEFCD-307F-6447-992B-91E06167C0D1}" srcOrd="6" destOrd="0" presId="urn:microsoft.com/office/officeart/2008/layout/HorizontalMultiLevelHierarchy"/>
    <dgm:cxn modelId="{8BEACAAC-FFB8-5F4F-B3F7-61CAC7795731}" type="presParOf" srcId="{BA8DEFCD-307F-6447-992B-91E06167C0D1}" destId="{F576E494-8A13-2C42-8E48-804CC8A09FCA}" srcOrd="0" destOrd="0" presId="urn:microsoft.com/office/officeart/2008/layout/HorizontalMultiLevelHierarchy"/>
    <dgm:cxn modelId="{9518987A-D6D5-1545-9154-AACBB3D67DCC}" type="presParOf" srcId="{551EC4E6-AE1D-DD43-B7C4-D7EFBEA2E636}" destId="{535ABE2F-D370-DA4E-B964-1041079AB0E6}" srcOrd="7" destOrd="0" presId="urn:microsoft.com/office/officeart/2008/layout/HorizontalMultiLevelHierarchy"/>
    <dgm:cxn modelId="{ACDEF39E-EDCB-5C4B-8E9D-73CB7A9A1DF6}" type="presParOf" srcId="{535ABE2F-D370-DA4E-B964-1041079AB0E6}" destId="{658601CC-A707-B346-87A6-73338653F658}" srcOrd="0" destOrd="0" presId="urn:microsoft.com/office/officeart/2008/layout/HorizontalMultiLevelHierarchy"/>
    <dgm:cxn modelId="{827F1154-F4AB-4142-AE41-85DF20EB55A0}" type="presParOf" srcId="{535ABE2F-D370-DA4E-B964-1041079AB0E6}" destId="{A00C4049-CC14-0548-9B2A-242562FC1184}" srcOrd="1" destOrd="0" presId="urn:microsoft.com/office/officeart/2008/layout/HorizontalMultiLevelHierarchy"/>
    <dgm:cxn modelId="{8B7A525C-6EF7-104B-A031-921E609C2899}" type="presParOf" srcId="{551EC4E6-AE1D-DD43-B7C4-D7EFBEA2E636}" destId="{11A34F07-C9B9-654E-AC28-B09BCCE838A0}" srcOrd="8" destOrd="0" presId="urn:microsoft.com/office/officeart/2008/layout/HorizontalMultiLevelHierarchy"/>
    <dgm:cxn modelId="{9056F7ED-6E8D-D240-A2D8-50657FAD7E21}" type="presParOf" srcId="{11A34F07-C9B9-654E-AC28-B09BCCE838A0}" destId="{A12F38F1-9689-5E42-8E00-9D259E19BF50}" srcOrd="0" destOrd="0" presId="urn:microsoft.com/office/officeart/2008/layout/HorizontalMultiLevelHierarchy"/>
    <dgm:cxn modelId="{6AC4356E-D347-CF49-8C25-8AFD9E5B0176}" type="presParOf" srcId="{551EC4E6-AE1D-DD43-B7C4-D7EFBEA2E636}" destId="{9EABD7FF-490F-8B4C-B8F8-D31309A62D20}" srcOrd="9" destOrd="0" presId="urn:microsoft.com/office/officeart/2008/layout/HorizontalMultiLevelHierarchy"/>
    <dgm:cxn modelId="{9FC53DA4-9E48-D347-8C17-F061F06D2F69}" type="presParOf" srcId="{9EABD7FF-490F-8B4C-B8F8-D31309A62D20}" destId="{0CFAE03F-D9F1-1440-9A27-54A46D352C27}" srcOrd="0" destOrd="0" presId="urn:microsoft.com/office/officeart/2008/layout/HorizontalMultiLevelHierarchy"/>
    <dgm:cxn modelId="{569E74B1-8B76-824D-9680-6FA8A9233E06}" type="presParOf" srcId="{9EABD7FF-490F-8B4C-B8F8-D31309A62D20}" destId="{158D506F-A227-CE44-8F2A-C0F86991131B}" srcOrd="1" destOrd="0" presId="urn:microsoft.com/office/officeart/2008/layout/HorizontalMultiLevelHierarchy"/>
    <dgm:cxn modelId="{726F0762-D477-D049-86BF-A471E8B7CC1E}" type="presParOf" srcId="{551EC4E6-AE1D-DD43-B7C4-D7EFBEA2E636}" destId="{AA56199D-8D59-8D4A-B9F3-7077EE056DFC}" srcOrd="10" destOrd="0" presId="urn:microsoft.com/office/officeart/2008/layout/HorizontalMultiLevelHierarchy"/>
    <dgm:cxn modelId="{341F2A93-6943-3840-BF71-218EEEA54497}" type="presParOf" srcId="{AA56199D-8D59-8D4A-B9F3-7077EE056DFC}" destId="{AC9C60F5-2876-DA47-AFFA-A06F236068E2}" srcOrd="0" destOrd="0" presId="urn:microsoft.com/office/officeart/2008/layout/HorizontalMultiLevelHierarchy"/>
    <dgm:cxn modelId="{19A936EF-0B8F-564A-A381-BBA37A483CC4}" type="presParOf" srcId="{551EC4E6-AE1D-DD43-B7C4-D7EFBEA2E636}" destId="{E470B30D-6EA7-7E4C-B0FB-888EA91DC523}" srcOrd="11" destOrd="0" presId="urn:microsoft.com/office/officeart/2008/layout/HorizontalMultiLevelHierarchy"/>
    <dgm:cxn modelId="{4AE20C5A-A211-C54B-B8B8-C71828267C8A}" type="presParOf" srcId="{E470B30D-6EA7-7E4C-B0FB-888EA91DC523}" destId="{1B90F006-CCAA-644D-A07A-EC9A4A63DA78}" srcOrd="0" destOrd="0" presId="urn:microsoft.com/office/officeart/2008/layout/HorizontalMultiLevelHierarchy"/>
    <dgm:cxn modelId="{28432AFC-F158-B94C-BC26-A458A1D997E1}"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E27ACB8-F416-8540-B543-36A2F83EC99B}" type="presOf" srcId="{45A45490-5AEF-2C4A-8A41-774416F30B61}" destId="{658601CC-A707-B346-87A6-73338653F658}" srcOrd="0" destOrd="0" presId="urn:microsoft.com/office/officeart/2008/layout/HorizontalMultiLevelHierarchy"/>
    <dgm:cxn modelId="{5674800B-36E6-8747-AF7B-E4FE0E4F940D}" type="presOf" srcId="{BDC2CFA9-99C6-8347-9628-F8B57513FB8C}" destId="{93180932-306E-E545-95F9-2A5635FDC9F1}" srcOrd="0" destOrd="0" presId="urn:microsoft.com/office/officeart/2008/layout/HorizontalMultiLevelHierarchy"/>
    <dgm:cxn modelId="{D8FFAE06-3A25-8844-B4B8-DDF07AE39F70}" type="presOf" srcId="{2EFE4671-8583-3540-9262-1FC578B666F4}" destId="{3013142F-A3C7-F746-853E-2CA8B540A8DE}" srcOrd="0" destOrd="0" presId="urn:microsoft.com/office/officeart/2008/layout/HorizontalMultiLevelHierarchy"/>
    <dgm:cxn modelId="{C7C2C550-EEB3-6A4E-A100-833B6AF3E142}" type="presOf" srcId="{45267C76-6276-B44A-878A-9D61B556EBD7}" destId="{1F2800E8-CF94-FD43-8D0E-7E4B278315B1}" srcOrd="0" destOrd="0" presId="urn:microsoft.com/office/officeart/2008/layout/HorizontalMultiLevelHierarchy"/>
    <dgm:cxn modelId="{4AE6AA8E-64C8-D748-B64A-62EF92E33BE2}" type="presOf" srcId="{47C3D573-2A9E-4D4B-AC0A-DDF3C911D23B}" destId="{A12F38F1-9689-5E42-8E00-9D259E19BF50}"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74610E9-3FA2-D347-BD49-D9B3026893E3}" type="presOf" srcId="{A73DCD64-89DF-3E4C-9543-0D417B51464E}" destId="{F726EDD3-E670-9B47-8786-4F599884289D}" srcOrd="1" destOrd="0" presId="urn:microsoft.com/office/officeart/2008/layout/HorizontalMultiLevelHierarchy"/>
    <dgm:cxn modelId="{99A4958D-3EA7-A149-B71F-FC3CD39431D2}" type="presOf" srcId="{CC08C8E7-D5AB-9C4F-A78B-4A8C57EB2D22}" destId="{7111AE39-B455-7C4D-91F4-9E37E3822D07}"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DC0BDEA0-8299-E644-999F-62D8E3B4AC96}" srcId="{CC08C8E7-D5AB-9C4F-A78B-4A8C57EB2D22}" destId="{45A45490-5AEF-2C4A-8A41-774416F30B61}" srcOrd="3" destOrd="0" parTransId="{8E22E6BE-2355-3044-A2AD-0F14E9FD033B}" sibTransId="{FC02262D-7A75-D34F-AF4C-E0E9A4DB7FAF}"/>
    <dgm:cxn modelId="{34EB981B-9B2B-8F42-9E20-C05801F2EDD8}" type="presOf" srcId="{773FD5F0-F007-F148-886B-86E72F86266E}" destId="{D3E2E567-EC04-E743-9B8C-985408EA1058}" srcOrd="0" destOrd="0" presId="urn:microsoft.com/office/officeart/2008/layout/HorizontalMultiLevelHierarchy"/>
    <dgm:cxn modelId="{DD3161BC-0511-D447-A3CE-37C3F2725941}" type="presOf" srcId="{B94BF05B-2FD4-3B43-A783-61203240B6BC}" destId="{AA56199D-8D59-8D4A-B9F3-7077EE056DFC}" srcOrd="0" destOrd="0" presId="urn:microsoft.com/office/officeart/2008/layout/HorizontalMultiLevelHierarchy"/>
    <dgm:cxn modelId="{9C7180F5-580C-7D41-BEE3-5CA12F3BFF4B}" type="presOf" srcId="{8E22E6BE-2355-3044-A2AD-0F14E9FD033B}" destId="{BA8DEFCD-307F-6447-992B-91E06167C0D1}" srcOrd="0" destOrd="0" presId="urn:microsoft.com/office/officeart/2008/layout/HorizontalMultiLevelHierarchy"/>
    <dgm:cxn modelId="{C55D64E6-1675-F64D-B63E-F023E61F4FD8}" type="presOf" srcId="{D2A7088E-1D05-9D42-A59D-10A5E7F83CF9}" destId="{1B90F006-CCAA-644D-A07A-EC9A4A63DA7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C77642B-4077-1749-B57A-DEBC1E7BD6B1}" type="presOf" srcId="{47C3D573-2A9E-4D4B-AC0A-DDF3C911D23B}" destId="{11A34F07-C9B9-654E-AC28-B09BCCE838A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18FDACFC-1F2C-8C4B-B7A4-FAFBEA471B52}"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6BE4194-4A92-C44D-90E3-2AEB1F984CD5}" type="presOf" srcId="{45267C76-6276-B44A-878A-9D61B556EBD7}" destId="{938A9782-2B6B-8141-99DA-6568305E0C38}" srcOrd="1" destOrd="0" presId="urn:microsoft.com/office/officeart/2008/layout/HorizontalMultiLevelHierarchy"/>
    <dgm:cxn modelId="{974B6398-802D-294F-A312-6F7A30C4E539}" type="presOf" srcId="{B7B45A6A-3224-B346-B114-13FE7727100D}" destId="{0CFAE03F-D9F1-1440-9A27-54A46D352C27}" srcOrd="0" destOrd="0" presId="urn:microsoft.com/office/officeart/2008/layout/HorizontalMultiLevelHierarchy"/>
    <dgm:cxn modelId="{068EA9D8-0F30-B344-85B2-8B2EDBC4A525}" type="presOf" srcId="{9BA062DA-6B7A-FC4F-B1BB-7CC4C74C72CE}" destId="{1C998B4A-F8C8-5D49-862A-38B9C7611407}" srcOrd="0" destOrd="0" presId="urn:microsoft.com/office/officeart/2008/layout/HorizontalMultiLevelHierarchy"/>
    <dgm:cxn modelId="{437AF19D-665A-0249-AA2A-F3108759DEA5}" type="presOf" srcId="{A73DCD64-89DF-3E4C-9543-0D417B51464E}" destId="{082A771F-69AF-7C4C-86CB-DF1CD8CB6581}" srcOrd="0" destOrd="0" presId="urn:microsoft.com/office/officeart/2008/layout/HorizontalMultiLevelHierarchy"/>
    <dgm:cxn modelId="{FA551465-5C6E-344A-9BEB-B2C58FCF04BF}" type="presOf" srcId="{8E22E6BE-2355-3044-A2AD-0F14E9FD033B}" destId="{F576E494-8A13-2C42-8E48-804CC8A09FCA}"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5669D63E-13EA-B043-A876-62826B9D6EDE}" type="presOf" srcId="{BDC2CFA9-99C6-8347-9628-F8B57513FB8C}" destId="{7A2CD5A7-70D6-DE44-803D-0740544CB367}" srcOrd="1" destOrd="0" presId="urn:microsoft.com/office/officeart/2008/layout/HorizontalMultiLevelHierarchy"/>
    <dgm:cxn modelId="{1D6A5B58-A69E-734F-84C2-74B64BE715BB}" type="presOf" srcId="{B94BF05B-2FD4-3B43-A783-61203240B6BC}" destId="{AC9C60F5-2876-DA47-AFFA-A06F236068E2}" srcOrd="1" destOrd="0" presId="urn:microsoft.com/office/officeart/2008/layout/HorizontalMultiLevelHierarchy"/>
    <dgm:cxn modelId="{EC66FB23-BCE3-F44B-B1DF-489F9B6B61F8}" type="presParOf" srcId="{3013142F-A3C7-F746-853E-2CA8B540A8DE}" destId="{B764B132-0961-414E-B6FA-FB0C6C1C6CED}" srcOrd="0" destOrd="0" presId="urn:microsoft.com/office/officeart/2008/layout/HorizontalMultiLevelHierarchy"/>
    <dgm:cxn modelId="{B5EB1DAC-A0C6-2540-82AB-52B90B5B2CDF}" type="presParOf" srcId="{B764B132-0961-414E-B6FA-FB0C6C1C6CED}" destId="{7111AE39-B455-7C4D-91F4-9E37E3822D07}" srcOrd="0" destOrd="0" presId="urn:microsoft.com/office/officeart/2008/layout/HorizontalMultiLevelHierarchy"/>
    <dgm:cxn modelId="{BB56A8B0-5AA6-184A-A0A6-38781DC32647}" type="presParOf" srcId="{B764B132-0961-414E-B6FA-FB0C6C1C6CED}" destId="{551EC4E6-AE1D-DD43-B7C4-D7EFBEA2E636}" srcOrd="1" destOrd="0" presId="urn:microsoft.com/office/officeart/2008/layout/HorizontalMultiLevelHierarchy"/>
    <dgm:cxn modelId="{53ABBCD2-5B63-3E46-9234-B0EDE97420BD}" type="presParOf" srcId="{551EC4E6-AE1D-DD43-B7C4-D7EFBEA2E636}" destId="{082A771F-69AF-7C4C-86CB-DF1CD8CB6581}" srcOrd="0" destOrd="0" presId="urn:microsoft.com/office/officeart/2008/layout/HorizontalMultiLevelHierarchy"/>
    <dgm:cxn modelId="{8466791E-B31B-7F4B-9EF1-81C1ECB1A00D}" type="presParOf" srcId="{082A771F-69AF-7C4C-86CB-DF1CD8CB6581}" destId="{F726EDD3-E670-9B47-8786-4F599884289D}" srcOrd="0" destOrd="0" presId="urn:microsoft.com/office/officeart/2008/layout/HorizontalMultiLevelHierarchy"/>
    <dgm:cxn modelId="{6D7FC936-1763-EF41-B2E9-59BB1CB3C588}" type="presParOf" srcId="{551EC4E6-AE1D-DD43-B7C4-D7EFBEA2E636}" destId="{7B40AE63-0EA3-0747-BCE5-5F3AB0355BF2}" srcOrd="1" destOrd="0" presId="urn:microsoft.com/office/officeart/2008/layout/HorizontalMultiLevelHierarchy"/>
    <dgm:cxn modelId="{CA375FB7-7274-8B4C-B97D-197C1FACFF2D}" type="presParOf" srcId="{7B40AE63-0EA3-0747-BCE5-5F3AB0355BF2}" destId="{C852AF5D-E3CA-F844-B775-08DD6E6FB940}" srcOrd="0" destOrd="0" presId="urn:microsoft.com/office/officeart/2008/layout/HorizontalMultiLevelHierarchy"/>
    <dgm:cxn modelId="{E443E5DF-4EB9-CE42-93DD-19AE7C73344B}" type="presParOf" srcId="{7B40AE63-0EA3-0747-BCE5-5F3AB0355BF2}" destId="{30463D07-8E7F-3146-97CE-76CE82648742}" srcOrd="1" destOrd="0" presId="urn:microsoft.com/office/officeart/2008/layout/HorizontalMultiLevelHierarchy"/>
    <dgm:cxn modelId="{7A7E621E-67FD-034A-B7CD-A221DAE68C38}" type="presParOf" srcId="{551EC4E6-AE1D-DD43-B7C4-D7EFBEA2E636}" destId="{93180932-306E-E545-95F9-2A5635FDC9F1}" srcOrd="2" destOrd="0" presId="urn:microsoft.com/office/officeart/2008/layout/HorizontalMultiLevelHierarchy"/>
    <dgm:cxn modelId="{4F7AB893-3272-7B41-8A48-65195222D3AC}" type="presParOf" srcId="{93180932-306E-E545-95F9-2A5635FDC9F1}" destId="{7A2CD5A7-70D6-DE44-803D-0740544CB367}" srcOrd="0" destOrd="0" presId="urn:microsoft.com/office/officeart/2008/layout/HorizontalMultiLevelHierarchy"/>
    <dgm:cxn modelId="{CBB4406F-4922-B94F-B208-79DC9E9E5D89}" type="presParOf" srcId="{551EC4E6-AE1D-DD43-B7C4-D7EFBEA2E636}" destId="{A0C9905E-6DBF-7645-94A7-C4BCDADC46B9}" srcOrd="3" destOrd="0" presId="urn:microsoft.com/office/officeart/2008/layout/HorizontalMultiLevelHierarchy"/>
    <dgm:cxn modelId="{65FBEF7B-4859-304D-B64C-B877B4A67B5F}" type="presParOf" srcId="{A0C9905E-6DBF-7645-94A7-C4BCDADC46B9}" destId="{D3E2E567-EC04-E743-9B8C-985408EA1058}" srcOrd="0" destOrd="0" presId="urn:microsoft.com/office/officeart/2008/layout/HorizontalMultiLevelHierarchy"/>
    <dgm:cxn modelId="{BBA773B2-7A31-444F-BF77-844C1D6B3A3C}" type="presParOf" srcId="{A0C9905E-6DBF-7645-94A7-C4BCDADC46B9}" destId="{1488A531-D252-B440-B1DA-4363F37F8970}" srcOrd="1" destOrd="0" presId="urn:microsoft.com/office/officeart/2008/layout/HorizontalMultiLevelHierarchy"/>
    <dgm:cxn modelId="{4DAE321D-E45B-AE49-A5E5-7CFA7CCA0D08}" type="presParOf" srcId="{551EC4E6-AE1D-DD43-B7C4-D7EFBEA2E636}" destId="{1F2800E8-CF94-FD43-8D0E-7E4B278315B1}" srcOrd="4" destOrd="0" presId="urn:microsoft.com/office/officeart/2008/layout/HorizontalMultiLevelHierarchy"/>
    <dgm:cxn modelId="{9B766CC0-2C98-794D-A101-6C4F10B6DF83}" type="presParOf" srcId="{1F2800E8-CF94-FD43-8D0E-7E4B278315B1}" destId="{938A9782-2B6B-8141-99DA-6568305E0C38}" srcOrd="0" destOrd="0" presId="urn:microsoft.com/office/officeart/2008/layout/HorizontalMultiLevelHierarchy"/>
    <dgm:cxn modelId="{6E95E6D7-86BF-7D4F-997F-DF9541DE7183}" type="presParOf" srcId="{551EC4E6-AE1D-DD43-B7C4-D7EFBEA2E636}" destId="{7377E58F-198D-DE48-B3AF-2D2AF67C403D}" srcOrd="5" destOrd="0" presId="urn:microsoft.com/office/officeart/2008/layout/HorizontalMultiLevelHierarchy"/>
    <dgm:cxn modelId="{8C1F80C8-F0B9-1540-BDD6-2BAA6ED7C9B8}" type="presParOf" srcId="{7377E58F-198D-DE48-B3AF-2D2AF67C403D}" destId="{1C998B4A-F8C8-5D49-862A-38B9C7611407}" srcOrd="0" destOrd="0" presId="urn:microsoft.com/office/officeart/2008/layout/HorizontalMultiLevelHierarchy"/>
    <dgm:cxn modelId="{BEB3F1DD-93FF-534C-B82B-62DB0B1C4312}" type="presParOf" srcId="{7377E58F-198D-DE48-B3AF-2D2AF67C403D}" destId="{F9C8551A-E3F5-1A41-9D81-BA411262A93F}" srcOrd="1" destOrd="0" presId="urn:microsoft.com/office/officeart/2008/layout/HorizontalMultiLevelHierarchy"/>
    <dgm:cxn modelId="{6DFE2183-0FD7-D044-944B-40936E469F23}" type="presParOf" srcId="{551EC4E6-AE1D-DD43-B7C4-D7EFBEA2E636}" destId="{BA8DEFCD-307F-6447-992B-91E06167C0D1}" srcOrd="6" destOrd="0" presId="urn:microsoft.com/office/officeart/2008/layout/HorizontalMultiLevelHierarchy"/>
    <dgm:cxn modelId="{4E1FEA1F-E3BD-9B41-8F95-E2153D5058C8}" type="presParOf" srcId="{BA8DEFCD-307F-6447-992B-91E06167C0D1}" destId="{F576E494-8A13-2C42-8E48-804CC8A09FCA}" srcOrd="0" destOrd="0" presId="urn:microsoft.com/office/officeart/2008/layout/HorizontalMultiLevelHierarchy"/>
    <dgm:cxn modelId="{BF16AECC-A400-0848-9B46-F9277077FA4C}" type="presParOf" srcId="{551EC4E6-AE1D-DD43-B7C4-D7EFBEA2E636}" destId="{535ABE2F-D370-DA4E-B964-1041079AB0E6}" srcOrd="7" destOrd="0" presId="urn:microsoft.com/office/officeart/2008/layout/HorizontalMultiLevelHierarchy"/>
    <dgm:cxn modelId="{C0B291EC-7157-E140-92D3-1B9A95C46F8F}" type="presParOf" srcId="{535ABE2F-D370-DA4E-B964-1041079AB0E6}" destId="{658601CC-A707-B346-87A6-73338653F658}" srcOrd="0" destOrd="0" presId="urn:microsoft.com/office/officeart/2008/layout/HorizontalMultiLevelHierarchy"/>
    <dgm:cxn modelId="{A6340EF8-06A8-5A4E-8465-532B63BD49F3}" type="presParOf" srcId="{535ABE2F-D370-DA4E-B964-1041079AB0E6}" destId="{A00C4049-CC14-0548-9B2A-242562FC1184}" srcOrd="1" destOrd="0" presId="urn:microsoft.com/office/officeart/2008/layout/HorizontalMultiLevelHierarchy"/>
    <dgm:cxn modelId="{A2632356-719F-2F4F-B3D0-B9DEDBD39FC9}" type="presParOf" srcId="{551EC4E6-AE1D-DD43-B7C4-D7EFBEA2E636}" destId="{11A34F07-C9B9-654E-AC28-B09BCCE838A0}" srcOrd="8" destOrd="0" presId="urn:microsoft.com/office/officeart/2008/layout/HorizontalMultiLevelHierarchy"/>
    <dgm:cxn modelId="{76D5F6CF-47BF-D34E-ADAA-9159D08D100B}" type="presParOf" srcId="{11A34F07-C9B9-654E-AC28-B09BCCE838A0}" destId="{A12F38F1-9689-5E42-8E00-9D259E19BF50}" srcOrd="0" destOrd="0" presId="urn:microsoft.com/office/officeart/2008/layout/HorizontalMultiLevelHierarchy"/>
    <dgm:cxn modelId="{CEA976F3-D533-0544-A8DB-7E3CF9E60117}" type="presParOf" srcId="{551EC4E6-AE1D-DD43-B7C4-D7EFBEA2E636}" destId="{9EABD7FF-490F-8B4C-B8F8-D31309A62D20}" srcOrd="9" destOrd="0" presId="urn:microsoft.com/office/officeart/2008/layout/HorizontalMultiLevelHierarchy"/>
    <dgm:cxn modelId="{A4F60B1E-D7FB-954B-B1F8-25597083A11C}" type="presParOf" srcId="{9EABD7FF-490F-8B4C-B8F8-D31309A62D20}" destId="{0CFAE03F-D9F1-1440-9A27-54A46D352C27}" srcOrd="0" destOrd="0" presId="urn:microsoft.com/office/officeart/2008/layout/HorizontalMultiLevelHierarchy"/>
    <dgm:cxn modelId="{CF9BF0BF-5043-ED41-8194-2E6043CFBC04}" type="presParOf" srcId="{9EABD7FF-490F-8B4C-B8F8-D31309A62D20}" destId="{158D506F-A227-CE44-8F2A-C0F86991131B}" srcOrd="1" destOrd="0" presId="urn:microsoft.com/office/officeart/2008/layout/HorizontalMultiLevelHierarchy"/>
    <dgm:cxn modelId="{CF7E62A7-1AE3-3241-9159-FC23EDAC2EEF}" type="presParOf" srcId="{551EC4E6-AE1D-DD43-B7C4-D7EFBEA2E636}" destId="{AA56199D-8D59-8D4A-B9F3-7077EE056DFC}" srcOrd="10" destOrd="0" presId="urn:microsoft.com/office/officeart/2008/layout/HorizontalMultiLevelHierarchy"/>
    <dgm:cxn modelId="{45F80B96-9198-CD4D-963E-D05F13607E4A}" type="presParOf" srcId="{AA56199D-8D59-8D4A-B9F3-7077EE056DFC}" destId="{AC9C60F5-2876-DA47-AFFA-A06F236068E2}" srcOrd="0" destOrd="0" presId="urn:microsoft.com/office/officeart/2008/layout/HorizontalMultiLevelHierarchy"/>
    <dgm:cxn modelId="{41F03900-AC31-CB4F-8B2E-132536DE4F15}" type="presParOf" srcId="{551EC4E6-AE1D-DD43-B7C4-D7EFBEA2E636}" destId="{E470B30D-6EA7-7E4C-B0FB-888EA91DC523}" srcOrd="11" destOrd="0" presId="urn:microsoft.com/office/officeart/2008/layout/HorizontalMultiLevelHierarchy"/>
    <dgm:cxn modelId="{D807FD14-38E0-7743-96F8-455EC79CCF24}" type="presParOf" srcId="{E470B30D-6EA7-7E4C-B0FB-888EA91DC523}" destId="{1B90F006-CCAA-644D-A07A-EC9A4A63DA78}" srcOrd="0" destOrd="0" presId="urn:microsoft.com/office/officeart/2008/layout/HorizontalMultiLevelHierarchy"/>
    <dgm:cxn modelId="{DB7D53FC-3C2B-BB49-8DA4-D32C0C745038}"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ED5F9A96-18B9-2642-82B5-ADDECCDC496B}" type="presOf" srcId="{BDC2CFA9-99C6-8347-9628-F8B57513FB8C}" destId="{93180932-306E-E545-95F9-2A5635FDC9F1}" srcOrd="0" destOrd="0" presId="urn:microsoft.com/office/officeart/2008/layout/HorizontalMultiLevelHierarchy"/>
    <dgm:cxn modelId="{C358A2CE-3649-3C41-94DA-8BB439879E5E}" type="presOf" srcId="{B7B45A6A-3224-B346-B114-13FE7727100D}" destId="{0CFAE03F-D9F1-1440-9A27-54A46D352C2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EFBEC458-85AE-734A-829C-2365012B8D33}" type="presOf" srcId="{8E22E6BE-2355-3044-A2AD-0F14E9FD033B}" destId="{F576E494-8A13-2C42-8E48-804CC8A09FCA}"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5CA5F0C-82AD-EE41-ACC9-5AAC8B94F362}" type="presOf" srcId="{773FD5F0-F007-F148-886B-86E72F86266E}" destId="{D3E2E567-EC04-E743-9B8C-985408EA1058}" srcOrd="0" destOrd="0" presId="urn:microsoft.com/office/officeart/2008/layout/HorizontalMultiLevelHierarchy"/>
    <dgm:cxn modelId="{DDB7DFD4-3360-7A49-8D0E-0B96D454FABC}" type="presOf" srcId="{CC08C8E7-D5AB-9C4F-A78B-4A8C57EB2D22}" destId="{7111AE39-B455-7C4D-91F4-9E37E3822D07}" srcOrd="0" destOrd="0" presId="urn:microsoft.com/office/officeart/2008/layout/HorizontalMultiLevelHierarchy"/>
    <dgm:cxn modelId="{8B6BE381-2935-5546-9414-0BA27BF763CB}" type="presOf" srcId="{A73DCD64-89DF-3E4C-9543-0D417B51464E}" destId="{082A771F-69AF-7C4C-86CB-DF1CD8CB6581}" srcOrd="0" destOrd="0" presId="urn:microsoft.com/office/officeart/2008/layout/HorizontalMultiLevelHierarchy"/>
    <dgm:cxn modelId="{0CDE8FFE-B98E-AD40-AE15-A2951122D5F4}" type="presOf" srcId="{8E22E6BE-2355-3044-A2AD-0F14E9FD033B}" destId="{BA8DEFCD-307F-6447-992B-91E06167C0D1}" srcOrd="0" destOrd="0" presId="urn:microsoft.com/office/officeart/2008/layout/HorizontalMultiLevelHierarchy"/>
    <dgm:cxn modelId="{C8D496A0-A54A-EF49-898E-6D94F4F6A1CB}" type="presOf" srcId="{BDC2CFA9-99C6-8347-9628-F8B57513FB8C}" destId="{7A2CD5A7-70D6-DE44-803D-0740544CB367}" srcOrd="1" destOrd="0" presId="urn:microsoft.com/office/officeart/2008/layout/HorizontalMultiLevelHierarchy"/>
    <dgm:cxn modelId="{C4D99BA6-929F-084F-BC59-2B1CF1B1CA2E}" type="presOf" srcId="{D2A7088E-1D05-9D42-A59D-10A5E7F83CF9}" destId="{1B90F006-CCAA-644D-A07A-EC9A4A63DA78}" srcOrd="0" destOrd="0" presId="urn:microsoft.com/office/officeart/2008/layout/HorizontalMultiLevelHierarchy"/>
    <dgm:cxn modelId="{E049AAF7-ED92-594E-87CC-223F58C82057}" type="presOf" srcId="{9BA062DA-6B7A-FC4F-B1BB-7CC4C74C72CE}" destId="{1C998B4A-F8C8-5D49-862A-38B9C7611407}" srcOrd="0" destOrd="0" presId="urn:microsoft.com/office/officeart/2008/layout/HorizontalMultiLevelHierarchy"/>
    <dgm:cxn modelId="{B0988D42-7EAB-B748-B568-8B867B065536}" type="presOf" srcId="{DD5BF61D-B843-C744-B9A9-3312A1287EF4}" destId="{C852AF5D-E3CA-F844-B775-08DD6E6FB940}" srcOrd="0" destOrd="0" presId="urn:microsoft.com/office/officeart/2008/layout/HorizontalMultiLevelHierarchy"/>
    <dgm:cxn modelId="{4714D4EB-16AA-8D4B-A319-B27B3BE92DCC}" type="presOf" srcId="{47C3D573-2A9E-4D4B-AC0A-DDF3C911D23B}" destId="{11A34F07-C9B9-654E-AC28-B09BCCE838A0}" srcOrd="0" destOrd="0" presId="urn:microsoft.com/office/officeart/2008/layout/HorizontalMultiLevelHierarchy"/>
    <dgm:cxn modelId="{C3076C28-2700-CD4D-9611-580915620315}" type="presOf" srcId="{47C3D573-2A9E-4D4B-AC0A-DDF3C911D23B}" destId="{A12F38F1-9689-5E42-8E00-9D259E19BF50}" srcOrd="1" destOrd="0" presId="urn:microsoft.com/office/officeart/2008/layout/HorizontalMultiLevelHierarchy"/>
    <dgm:cxn modelId="{9DB08BC2-B524-664E-A6BA-1D522ECE755C}" type="presOf" srcId="{A73DCD64-89DF-3E4C-9543-0D417B51464E}" destId="{F726EDD3-E670-9B47-8786-4F599884289D}" srcOrd="1" destOrd="0" presId="urn:microsoft.com/office/officeart/2008/layout/HorizontalMultiLevelHierarchy"/>
    <dgm:cxn modelId="{7DC4B380-8E13-FF4C-9293-37F9B4C7AE1F}" type="presOf" srcId="{B94BF05B-2FD4-3B43-A783-61203240B6BC}" destId="{AA56199D-8D59-8D4A-B9F3-7077EE056DFC}" srcOrd="0" destOrd="0" presId="urn:microsoft.com/office/officeart/2008/layout/HorizontalMultiLevelHierarchy"/>
    <dgm:cxn modelId="{70AAF87D-BC46-3445-ACC1-D16786D3DA0A}" type="presOf" srcId="{2EFE4671-8583-3540-9262-1FC578B666F4}" destId="{3013142F-A3C7-F746-853E-2CA8B540A8DE}" srcOrd="0" destOrd="0" presId="urn:microsoft.com/office/officeart/2008/layout/HorizontalMultiLevelHierarchy"/>
    <dgm:cxn modelId="{899945B8-E36B-444A-AC8C-F39C05C5FF52}" type="presOf" srcId="{45A45490-5AEF-2C4A-8A41-774416F30B61}" destId="{658601CC-A707-B346-87A6-73338653F6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49F8ECB-5DCC-4046-9E58-99F636D4A96D}" type="presOf" srcId="{45267C76-6276-B44A-878A-9D61B556EBD7}" destId="{938A9782-2B6B-8141-99DA-6568305E0C38}" srcOrd="1" destOrd="0" presId="urn:microsoft.com/office/officeart/2008/layout/HorizontalMultiLevelHierarchy"/>
    <dgm:cxn modelId="{A5ACE7CD-3D5B-8247-BC2C-07FE53CA909F}" type="presOf" srcId="{45267C76-6276-B44A-878A-9D61B556EBD7}" destId="{1F2800E8-CF94-FD43-8D0E-7E4B278315B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5A6BCFFA-AE01-E14C-BC96-AF381192D8A9}" type="presOf" srcId="{B94BF05B-2FD4-3B43-A783-61203240B6BC}" destId="{AC9C60F5-2876-DA47-AFFA-A06F236068E2}" srcOrd="1" destOrd="0" presId="urn:microsoft.com/office/officeart/2008/layout/HorizontalMultiLevelHierarchy"/>
    <dgm:cxn modelId="{54AEE48D-A06D-8E4B-8B69-F49470E1E966}" type="presParOf" srcId="{3013142F-A3C7-F746-853E-2CA8B540A8DE}" destId="{B764B132-0961-414E-B6FA-FB0C6C1C6CED}" srcOrd="0" destOrd="0" presId="urn:microsoft.com/office/officeart/2008/layout/HorizontalMultiLevelHierarchy"/>
    <dgm:cxn modelId="{AE345CDE-A21F-DE49-BC99-4981F61A1278}" type="presParOf" srcId="{B764B132-0961-414E-B6FA-FB0C6C1C6CED}" destId="{7111AE39-B455-7C4D-91F4-9E37E3822D07}" srcOrd="0" destOrd="0" presId="urn:microsoft.com/office/officeart/2008/layout/HorizontalMultiLevelHierarchy"/>
    <dgm:cxn modelId="{1D5690FE-FB4D-CF44-B9DF-31B6BFB9EB1A}" type="presParOf" srcId="{B764B132-0961-414E-B6FA-FB0C6C1C6CED}" destId="{551EC4E6-AE1D-DD43-B7C4-D7EFBEA2E636}" srcOrd="1" destOrd="0" presId="urn:microsoft.com/office/officeart/2008/layout/HorizontalMultiLevelHierarchy"/>
    <dgm:cxn modelId="{C4FDD390-4C1D-764E-A392-0125F3AA8084}" type="presParOf" srcId="{551EC4E6-AE1D-DD43-B7C4-D7EFBEA2E636}" destId="{082A771F-69AF-7C4C-86CB-DF1CD8CB6581}" srcOrd="0" destOrd="0" presId="urn:microsoft.com/office/officeart/2008/layout/HorizontalMultiLevelHierarchy"/>
    <dgm:cxn modelId="{7D2C9B20-1308-C14D-A9D4-784BF6DC77A3}" type="presParOf" srcId="{082A771F-69AF-7C4C-86CB-DF1CD8CB6581}" destId="{F726EDD3-E670-9B47-8786-4F599884289D}" srcOrd="0" destOrd="0" presId="urn:microsoft.com/office/officeart/2008/layout/HorizontalMultiLevelHierarchy"/>
    <dgm:cxn modelId="{7E6A214B-B7B1-0143-B886-EA6FE01F698A}" type="presParOf" srcId="{551EC4E6-AE1D-DD43-B7C4-D7EFBEA2E636}" destId="{7B40AE63-0EA3-0747-BCE5-5F3AB0355BF2}" srcOrd="1" destOrd="0" presId="urn:microsoft.com/office/officeart/2008/layout/HorizontalMultiLevelHierarchy"/>
    <dgm:cxn modelId="{747D8001-20E0-7941-82B6-56A2B6E278DA}" type="presParOf" srcId="{7B40AE63-0EA3-0747-BCE5-5F3AB0355BF2}" destId="{C852AF5D-E3CA-F844-B775-08DD6E6FB940}" srcOrd="0" destOrd="0" presId="urn:microsoft.com/office/officeart/2008/layout/HorizontalMultiLevelHierarchy"/>
    <dgm:cxn modelId="{BC1516C1-043F-A14A-8162-0DFBA4D05F5E}" type="presParOf" srcId="{7B40AE63-0EA3-0747-BCE5-5F3AB0355BF2}" destId="{30463D07-8E7F-3146-97CE-76CE82648742}" srcOrd="1" destOrd="0" presId="urn:microsoft.com/office/officeart/2008/layout/HorizontalMultiLevelHierarchy"/>
    <dgm:cxn modelId="{0EA71949-23BB-8E42-85D8-7CD52EFC8652}" type="presParOf" srcId="{551EC4E6-AE1D-DD43-B7C4-D7EFBEA2E636}" destId="{93180932-306E-E545-95F9-2A5635FDC9F1}" srcOrd="2" destOrd="0" presId="urn:microsoft.com/office/officeart/2008/layout/HorizontalMultiLevelHierarchy"/>
    <dgm:cxn modelId="{D3CE83EA-15CE-8944-B9D2-E509ED073BB6}" type="presParOf" srcId="{93180932-306E-E545-95F9-2A5635FDC9F1}" destId="{7A2CD5A7-70D6-DE44-803D-0740544CB367}" srcOrd="0" destOrd="0" presId="urn:microsoft.com/office/officeart/2008/layout/HorizontalMultiLevelHierarchy"/>
    <dgm:cxn modelId="{6B4E9534-C1C4-3C41-86C5-9087FE9A9C54}" type="presParOf" srcId="{551EC4E6-AE1D-DD43-B7C4-D7EFBEA2E636}" destId="{A0C9905E-6DBF-7645-94A7-C4BCDADC46B9}" srcOrd="3" destOrd="0" presId="urn:microsoft.com/office/officeart/2008/layout/HorizontalMultiLevelHierarchy"/>
    <dgm:cxn modelId="{403DD094-46F0-054B-8FB0-63CC99D24D81}" type="presParOf" srcId="{A0C9905E-6DBF-7645-94A7-C4BCDADC46B9}" destId="{D3E2E567-EC04-E743-9B8C-985408EA1058}" srcOrd="0" destOrd="0" presId="urn:microsoft.com/office/officeart/2008/layout/HorizontalMultiLevelHierarchy"/>
    <dgm:cxn modelId="{0B863B5D-B6BD-A249-8F4F-CDFC0B2250E7}" type="presParOf" srcId="{A0C9905E-6DBF-7645-94A7-C4BCDADC46B9}" destId="{1488A531-D252-B440-B1DA-4363F37F8970}" srcOrd="1" destOrd="0" presId="urn:microsoft.com/office/officeart/2008/layout/HorizontalMultiLevelHierarchy"/>
    <dgm:cxn modelId="{83DBB4D4-7B06-2E4E-BEC2-AF066AB333FE}" type="presParOf" srcId="{551EC4E6-AE1D-DD43-B7C4-D7EFBEA2E636}" destId="{1F2800E8-CF94-FD43-8D0E-7E4B278315B1}" srcOrd="4" destOrd="0" presId="urn:microsoft.com/office/officeart/2008/layout/HorizontalMultiLevelHierarchy"/>
    <dgm:cxn modelId="{782AC3C5-4D3A-FB4F-9416-CA62CBF0FC3A}" type="presParOf" srcId="{1F2800E8-CF94-FD43-8D0E-7E4B278315B1}" destId="{938A9782-2B6B-8141-99DA-6568305E0C38}" srcOrd="0" destOrd="0" presId="urn:microsoft.com/office/officeart/2008/layout/HorizontalMultiLevelHierarchy"/>
    <dgm:cxn modelId="{2659E969-E23E-3249-83C8-2E364882218E}" type="presParOf" srcId="{551EC4E6-AE1D-DD43-B7C4-D7EFBEA2E636}" destId="{7377E58F-198D-DE48-B3AF-2D2AF67C403D}" srcOrd="5" destOrd="0" presId="urn:microsoft.com/office/officeart/2008/layout/HorizontalMultiLevelHierarchy"/>
    <dgm:cxn modelId="{D3A10721-DBE0-734D-BA01-0C1ABE96BBF8}" type="presParOf" srcId="{7377E58F-198D-DE48-B3AF-2D2AF67C403D}" destId="{1C998B4A-F8C8-5D49-862A-38B9C7611407}" srcOrd="0" destOrd="0" presId="urn:microsoft.com/office/officeart/2008/layout/HorizontalMultiLevelHierarchy"/>
    <dgm:cxn modelId="{B8A335D6-2D8A-3E4F-A82E-DE5BD76ADC28}" type="presParOf" srcId="{7377E58F-198D-DE48-B3AF-2D2AF67C403D}" destId="{F9C8551A-E3F5-1A41-9D81-BA411262A93F}" srcOrd="1" destOrd="0" presId="urn:microsoft.com/office/officeart/2008/layout/HorizontalMultiLevelHierarchy"/>
    <dgm:cxn modelId="{464FF58B-2290-A945-8FED-FB38BE806E04}" type="presParOf" srcId="{551EC4E6-AE1D-DD43-B7C4-D7EFBEA2E636}" destId="{BA8DEFCD-307F-6447-992B-91E06167C0D1}" srcOrd="6" destOrd="0" presId="urn:microsoft.com/office/officeart/2008/layout/HorizontalMultiLevelHierarchy"/>
    <dgm:cxn modelId="{70BC564A-7056-2F45-855C-9966D5745294}" type="presParOf" srcId="{BA8DEFCD-307F-6447-992B-91E06167C0D1}" destId="{F576E494-8A13-2C42-8E48-804CC8A09FCA}" srcOrd="0" destOrd="0" presId="urn:microsoft.com/office/officeart/2008/layout/HorizontalMultiLevelHierarchy"/>
    <dgm:cxn modelId="{D05D5E9E-79EA-5B46-A323-65D6884DCDE6}" type="presParOf" srcId="{551EC4E6-AE1D-DD43-B7C4-D7EFBEA2E636}" destId="{535ABE2F-D370-DA4E-B964-1041079AB0E6}" srcOrd="7" destOrd="0" presId="urn:microsoft.com/office/officeart/2008/layout/HorizontalMultiLevelHierarchy"/>
    <dgm:cxn modelId="{73DA8867-08A1-DA48-A660-3EDD7809EDB4}" type="presParOf" srcId="{535ABE2F-D370-DA4E-B964-1041079AB0E6}" destId="{658601CC-A707-B346-87A6-73338653F658}" srcOrd="0" destOrd="0" presId="urn:microsoft.com/office/officeart/2008/layout/HorizontalMultiLevelHierarchy"/>
    <dgm:cxn modelId="{8AF20980-46FB-0947-A46C-DCA0C4036C7B}" type="presParOf" srcId="{535ABE2F-D370-DA4E-B964-1041079AB0E6}" destId="{A00C4049-CC14-0548-9B2A-242562FC1184}" srcOrd="1" destOrd="0" presId="urn:microsoft.com/office/officeart/2008/layout/HorizontalMultiLevelHierarchy"/>
    <dgm:cxn modelId="{357B9C2B-CED8-1842-9F09-C10EEE385C06}" type="presParOf" srcId="{551EC4E6-AE1D-DD43-B7C4-D7EFBEA2E636}" destId="{11A34F07-C9B9-654E-AC28-B09BCCE838A0}" srcOrd="8" destOrd="0" presId="urn:microsoft.com/office/officeart/2008/layout/HorizontalMultiLevelHierarchy"/>
    <dgm:cxn modelId="{09738E5E-59DA-FE4F-B6DE-775BEE84EBFA}" type="presParOf" srcId="{11A34F07-C9B9-654E-AC28-B09BCCE838A0}" destId="{A12F38F1-9689-5E42-8E00-9D259E19BF50}" srcOrd="0" destOrd="0" presId="urn:microsoft.com/office/officeart/2008/layout/HorizontalMultiLevelHierarchy"/>
    <dgm:cxn modelId="{8B73971D-1940-6544-9AFA-81DBABCE569E}" type="presParOf" srcId="{551EC4E6-AE1D-DD43-B7C4-D7EFBEA2E636}" destId="{9EABD7FF-490F-8B4C-B8F8-D31309A62D20}" srcOrd="9" destOrd="0" presId="urn:microsoft.com/office/officeart/2008/layout/HorizontalMultiLevelHierarchy"/>
    <dgm:cxn modelId="{6B76321E-94F2-6E4E-BA15-CA578FC10BCF}" type="presParOf" srcId="{9EABD7FF-490F-8B4C-B8F8-D31309A62D20}" destId="{0CFAE03F-D9F1-1440-9A27-54A46D352C27}" srcOrd="0" destOrd="0" presId="urn:microsoft.com/office/officeart/2008/layout/HorizontalMultiLevelHierarchy"/>
    <dgm:cxn modelId="{2F163309-C1FE-9645-8AA2-D05C4496D150}" type="presParOf" srcId="{9EABD7FF-490F-8B4C-B8F8-D31309A62D20}" destId="{158D506F-A227-CE44-8F2A-C0F86991131B}" srcOrd="1" destOrd="0" presId="urn:microsoft.com/office/officeart/2008/layout/HorizontalMultiLevelHierarchy"/>
    <dgm:cxn modelId="{277B3BB8-E9C8-BB42-9778-45134C1635AC}" type="presParOf" srcId="{551EC4E6-AE1D-DD43-B7C4-D7EFBEA2E636}" destId="{AA56199D-8D59-8D4A-B9F3-7077EE056DFC}" srcOrd="10" destOrd="0" presId="urn:microsoft.com/office/officeart/2008/layout/HorizontalMultiLevelHierarchy"/>
    <dgm:cxn modelId="{BE43CE66-7316-AF49-83D9-8CE8AA56E2B3}" type="presParOf" srcId="{AA56199D-8D59-8D4A-B9F3-7077EE056DFC}" destId="{AC9C60F5-2876-DA47-AFFA-A06F236068E2}" srcOrd="0" destOrd="0" presId="urn:microsoft.com/office/officeart/2008/layout/HorizontalMultiLevelHierarchy"/>
    <dgm:cxn modelId="{2D8B36AB-333B-564C-A1FE-8D38018F6A3C}" type="presParOf" srcId="{551EC4E6-AE1D-DD43-B7C4-D7EFBEA2E636}" destId="{E470B30D-6EA7-7E4C-B0FB-888EA91DC523}" srcOrd="11" destOrd="0" presId="urn:microsoft.com/office/officeart/2008/layout/HorizontalMultiLevelHierarchy"/>
    <dgm:cxn modelId="{B1B0313F-6775-6141-BA4D-9285F3DB4FAF}" type="presParOf" srcId="{E470B30D-6EA7-7E4C-B0FB-888EA91DC523}" destId="{1B90F006-CCAA-644D-A07A-EC9A4A63DA78}" srcOrd="0" destOrd="0" presId="urn:microsoft.com/office/officeart/2008/layout/HorizontalMultiLevelHierarchy"/>
    <dgm:cxn modelId="{ED86319A-CD45-7441-9CCD-3B8938BFF618}"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第十二章 企业产品定价实践</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12.1</a:t>
          </a:r>
          <a:r>
            <a:rPr lang="zh-CN" altLang="en-US" sz="2000" b="0" dirty="0" smtClean="0">
              <a:solidFill>
                <a:schemeClr val="tx1"/>
              </a:solidFill>
              <a:latin typeface="Microsoft YaHei" charset="-122"/>
              <a:ea typeface="Microsoft YaHei" charset="-122"/>
              <a:cs typeface="Microsoft YaHei" charset="-122"/>
            </a:rPr>
            <a:t> 定价目标</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12.2</a:t>
          </a:r>
          <a:r>
            <a:rPr lang="zh-CN" altLang="en-US" sz="2000" b="0" dirty="0" smtClean="0">
              <a:solidFill>
                <a:schemeClr val="tx1"/>
              </a:solidFill>
              <a:latin typeface="Microsoft YaHei" charset="-122"/>
              <a:ea typeface="Microsoft YaHei" charset="-122"/>
              <a:cs typeface="Microsoft YaHei" charset="-122"/>
            </a:rPr>
            <a:t> 成本加成定价法</a:t>
          </a:r>
          <a:endParaRPr lang="zh-CN" altLang="en-US" sz="2000" b="0" dirty="0">
            <a:solidFill>
              <a:schemeClr val="tx1"/>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latin typeface="Microsoft YaHei" charset="-122"/>
              <a:ea typeface="Microsoft YaHei" charset="-122"/>
              <a:cs typeface="Microsoft YaHei" charset="-122"/>
            </a:rPr>
            <a:t>12.3</a:t>
          </a:r>
          <a:r>
            <a:rPr lang="zh-CN" altLang="en-US" sz="2000" b="0" dirty="0" smtClean="0">
              <a:latin typeface="Microsoft YaHei" charset="-122"/>
              <a:ea typeface="Microsoft YaHei" charset="-122"/>
              <a:cs typeface="Microsoft YaHei" charset="-122"/>
            </a:rPr>
            <a:t> 价格歧视</a:t>
          </a:r>
          <a:endParaRPr lang="zh-CN" altLang="en-US" sz="20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2000" b="0" dirty="0" smtClean="0">
              <a:latin typeface="Microsoft YaHei" charset="-122"/>
              <a:ea typeface="Microsoft YaHei" charset="-122"/>
              <a:cs typeface="Microsoft YaHei" charset="-122"/>
            </a:rPr>
            <a:t>12.6</a:t>
          </a:r>
          <a:r>
            <a:rPr lang="zh-CN" altLang="en-US" sz="2000" b="0" dirty="0" smtClean="0">
              <a:latin typeface="Microsoft YaHei" charset="-122"/>
              <a:ea typeface="Microsoft YaHei" charset="-122"/>
              <a:cs typeface="Microsoft YaHei" charset="-122"/>
            </a:rPr>
            <a:t> 其他定价法</a:t>
          </a:r>
          <a:endParaRPr lang="zh-CN" altLang="en-US" sz="20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20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20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2000" b="0" dirty="0" smtClean="0">
              <a:latin typeface="Microsoft YaHei" charset="-122"/>
              <a:ea typeface="Microsoft YaHei" charset="-122"/>
              <a:cs typeface="Microsoft YaHei" charset="-122"/>
            </a:rPr>
            <a:t>12.4</a:t>
          </a:r>
          <a:r>
            <a:rPr lang="zh-CN" altLang="en-US" sz="2000" b="0" dirty="0" smtClean="0">
              <a:latin typeface="Microsoft YaHei" charset="-122"/>
              <a:ea typeface="Microsoft YaHei" charset="-122"/>
              <a:cs typeface="Microsoft YaHei" charset="-122"/>
            </a:rPr>
            <a:t> 多种产品定价法</a:t>
          </a:r>
          <a:endParaRPr lang="zh-CN" altLang="en-US" sz="20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20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20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2000" b="0" dirty="0" smtClean="0">
              <a:solidFill>
                <a:srgbClr val="C00000"/>
              </a:solidFill>
              <a:latin typeface="Microsoft YaHei" charset="-122"/>
              <a:ea typeface="Microsoft YaHei" charset="-122"/>
              <a:cs typeface="Microsoft YaHei" charset="-122"/>
            </a:rPr>
            <a:t>12.5</a:t>
          </a:r>
          <a:r>
            <a:rPr lang="zh-CN" altLang="en-US" sz="2000" b="0" dirty="0" smtClean="0">
              <a:solidFill>
                <a:srgbClr val="C00000"/>
              </a:solidFill>
              <a:latin typeface="Microsoft YaHei" charset="-122"/>
              <a:ea typeface="Microsoft YaHei" charset="-122"/>
              <a:cs typeface="Microsoft YaHei" charset="-122"/>
            </a:rPr>
            <a:t> 转移定价</a:t>
          </a:r>
          <a:endParaRPr lang="zh-CN" altLang="en-US" sz="2000" b="0" dirty="0">
            <a:solidFill>
              <a:srgbClr val="C00000"/>
            </a:solidFill>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20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94895" custLinFactNeighborX="-100000"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9134" custLinFactNeighborX="60293" custLinFactNeighborY="-644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20364" custLinFactNeighborX="60293" custLinFactNeighborY="-64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9134" custLinFactNeighborX="60293" custLinFactNeighborY="-64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9134" custLinFactNeighborX="60293" custLinFactNeighborY="-6449">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9134" custLinFactNeighborX="60293" custLinFactNeighborY="-6449">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9134" custLinFactNeighborX="60293" custLinFactNeighborY="-6449">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90BF5428-8BE8-434A-80AA-24438F764EF5}" type="presOf" srcId="{D2A7088E-1D05-9D42-A59D-10A5E7F83CF9}" destId="{1B90F006-CCAA-644D-A07A-EC9A4A63DA7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1FEA7AD9-12E7-4D4D-86B7-A18987D3F792}" type="presOf" srcId="{47C3D573-2A9E-4D4B-AC0A-DDF3C911D23B}" destId="{A12F38F1-9689-5E42-8E00-9D259E19BF50}"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A84975E-85F2-7A44-91E6-ECBE49A725D8}" type="presOf" srcId="{45A45490-5AEF-2C4A-8A41-774416F30B61}" destId="{658601CC-A707-B346-87A6-73338653F658}" srcOrd="0" destOrd="0" presId="urn:microsoft.com/office/officeart/2008/layout/HorizontalMultiLevelHierarchy"/>
    <dgm:cxn modelId="{1B87C17E-781D-3A40-9F3C-A7C53FD6F06B}" type="presOf" srcId="{B7B45A6A-3224-B346-B114-13FE7727100D}" destId="{0CFAE03F-D9F1-1440-9A27-54A46D352C27}" srcOrd="0" destOrd="0" presId="urn:microsoft.com/office/officeart/2008/layout/HorizontalMultiLevelHierarchy"/>
    <dgm:cxn modelId="{4C8B087D-0881-FC45-9931-B8DAF6BF279A}" type="presOf" srcId="{8E22E6BE-2355-3044-A2AD-0F14E9FD033B}" destId="{F576E494-8A13-2C42-8E48-804CC8A09FCA}" srcOrd="1" destOrd="0" presId="urn:microsoft.com/office/officeart/2008/layout/HorizontalMultiLevelHierarchy"/>
    <dgm:cxn modelId="{62B5D4FA-3689-CC4C-88BF-F60E39C3FB03}" type="presOf" srcId="{B94BF05B-2FD4-3B43-A783-61203240B6BC}" destId="{AC9C60F5-2876-DA47-AFFA-A06F236068E2}" srcOrd="1" destOrd="0" presId="urn:microsoft.com/office/officeart/2008/layout/HorizontalMultiLevelHierarchy"/>
    <dgm:cxn modelId="{C2F23F81-738D-8C4D-9FCC-9BC0EA0E5CE9}" type="presOf" srcId="{BDC2CFA9-99C6-8347-9628-F8B57513FB8C}" destId="{7A2CD5A7-70D6-DE44-803D-0740544CB367}" srcOrd="1" destOrd="0" presId="urn:microsoft.com/office/officeart/2008/layout/HorizontalMultiLevelHierarchy"/>
    <dgm:cxn modelId="{774BC61E-9598-B048-8D34-DB48B1EFBFC4}" type="presOf" srcId="{A73DCD64-89DF-3E4C-9543-0D417B51464E}" destId="{F726EDD3-E670-9B47-8786-4F599884289D}" srcOrd="1" destOrd="0" presId="urn:microsoft.com/office/officeart/2008/layout/HorizontalMultiLevelHierarchy"/>
    <dgm:cxn modelId="{47D0BAA2-692B-EB46-BC6B-B489D9BAED5D}" type="presOf" srcId="{CC08C8E7-D5AB-9C4F-A78B-4A8C57EB2D22}" destId="{7111AE39-B455-7C4D-91F4-9E37E3822D07}" srcOrd="0" destOrd="0" presId="urn:microsoft.com/office/officeart/2008/layout/HorizontalMultiLevelHierarchy"/>
    <dgm:cxn modelId="{7A230EDE-F402-8942-A749-DC27DCCC52D1}" type="presOf" srcId="{B94BF05B-2FD4-3B43-A783-61203240B6BC}" destId="{AA56199D-8D59-8D4A-B9F3-7077EE056DFC}"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D6EE4B3-1BCA-9B41-808D-B00A85E81882}" type="presOf" srcId="{773FD5F0-F007-F148-886B-86E72F86266E}" destId="{D3E2E567-EC04-E743-9B8C-985408EA1058}" srcOrd="0" destOrd="0" presId="urn:microsoft.com/office/officeart/2008/layout/HorizontalMultiLevelHierarchy"/>
    <dgm:cxn modelId="{2634E9F5-DD19-1B4B-A563-632E2EF51218}" type="presOf" srcId="{9BA062DA-6B7A-FC4F-B1BB-7CC4C74C72CE}" destId="{1C998B4A-F8C8-5D49-862A-38B9C7611407}" srcOrd="0" destOrd="0" presId="urn:microsoft.com/office/officeart/2008/layout/HorizontalMultiLevelHierarchy"/>
    <dgm:cxn modelId="{104FB8D4-3735-BC47-9121-F6163DDC8A63}" type="presOf" srcId="{8E22E6BE-2355-3044-A2AD-0F14E9FD033B}" destId="{BA8DEFCD-307F-6447-992B-91E06167C0D1}" srcOrd="0" destOrd="0" presId="urn:microsoft.com/office/officeart/2008/layout/HorizontalMultiLevelHierarchy"/>
    <dgm:cxn modelId="{9DF0FB21-3E60-E648-A709-803C4109083F}" type="presOf" srcId="{2EFE4671-8583-3540-9262-1FC578B666F4}" destId="{3013142F-A3C7-F746-853E-2CA8B540A8DE}" srcOrd="0" destOrd="0" presId="urn:microsoft.com/office/officeart/2008/layout/HorizontalMultiLevelHierarchy"/>
    <dgm:cxn modelId="{45450CA5-090D-504A-BB74-3BF8D4D723B0}" type="presOf" srcId="{45267C76-6276-B44A-878A-9D61B556EBD7}" destId="{1F2800E8-CF94-FD43-8D0E-7E4B278315B1}" srcOrd="0" destOrd="0" presId="urn:microsoft.com/office/officeart/2008/layout/HorizontalMultiLevelHierarchy"/>
    <dgm:cxn modelId="{DF1EBBE2-E833-374C-95BB-283A2195F478}" type="presOf" srcId="{A73DCD64-89DF-3E4C-9543-0D417B51464E}" destId="{082A771F-69AF-7C4C-86CB-DF1CD8CB6581}" srcOrd="0" destOrd="0" presId="urn:microsoft.com/office/officeart/2008/layout/HorizontalMultiLevelHierarchy"/>
    <dgm:cxn modelId="{A42B1C0A-65A6-D54E-B27B-2437A156EE3E}"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E9F58415-3705-A044-A23B-1300F1CD3108}" type="presOf" srcId="{47C3D573-2A9E-4D4B-AC0A-DDF3C911D23B}" destId="{11A34F07-C9B9-654E-AC28-B09BCCE838A0}"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22F700C2-CB77-A047-A9CF-5DB4F5C8B374}" type="presOf" srcId="{45267C76-6276-B44A-878A-9D61B556EBD7}" destId="{938A9782-2B6B-8141-99DA-6568305E0C38}" srcOrd="1" destOrd="0" presId="urn:microsoft.com/office/officeart/2008/layout/HorizontalMultiLevelHierarchy"/>
    <dgm:cxn modelId="{7454500E-A2D5-1C49-ADD1-9EA242B77CC1}" type="presOf" srcId="{DD5BF61D-B843-C744-B9A9-3312A1287EF4}" destId="{C852AF5D-E3CA-F844-B775-08DD6E6FB940}" srcOrd="0" destOrd="0" presId="urn:microsoft.com/office/officeart/2008/layout/HorizontalMultiLevelHierarchy"/>
    <dgm:cxn modelId="{2FA53FAF-9327-B346-A90B-B8DE37520A2F}" type="presParOf" srcId="{3013142F-A3C7-F746-853E-2CA8B540A8DE}" destId="{B764B132-0961-414E-B6FA-FB0C6C1C6CED}" srcOrd="0" destOrd="0" presId="urn:microsoft.com/office/officeart/2008/layout/HorizontalMultiLevelHierarchy"/>
    <dgm:cxn modelId="{5D29E071-809B-C945-87C2-D4389F7B0969}" type="presParOf" srcId="{B764B132-0961-414E-B6FA-FB0C6C1C6CED}" destId="{7111AE39-B455-7C4D-91F4-9E37E3822D07}" srcOrd="0" destOrd="0" presId="urn:microsoft.com/office/officeart/2008/layout/HorizontalMultiLevelHierarchy"/>
    <dgm:cxn modelId="{508D74E2-ECA9-5B42-9A69-E6CD20D21F3B}" type="presParOf" srcId="{B764B132-0961-414E-B6FA-FB0C6C1C6CED}" destId="{551EC4E6-AE1D-DD43-B7C4-D7EFBEA2E636}" srcOrd="1" destOrd="0" presId="urn:microsoft.com/office/officeart/2008/layout/HorizontalMultiLevelHierarchy"/>
    <dgm:cxn modelId="{26E2B674-FC17-C349-8931-8724F208243A}" type="presParOf" srcId="{551EC4E6-AE1D-DD43-B7C4-D7EFBEA2E636}" destId="{082A771F-69AF-7C4C-86CB-DF1CD8CB6581}" srcOrd="0" destOrd="0" presId="urn:microsoft.com/office/officeart/2008/layout/HorizontalMultiLevelHierarchy"/>
    <dgm:cxn modelId="{56B6B388-2DE8-124F-92CD-697C036CC757}" type="presParOf" srcId="{082A771F-69AF-7C4C-86CB-DF1CD8CB6581}" destId="{F726EDD3-E670-9B47-8786-4F599884289D}" srcOrd="0" destOrd="0" presId="urn:microsoft.com/office/officeart/2008/layout/HorizontalMultiLevelHierarchy"/>
    <dgm:cxn modelId="{1F7FBFE0-57CE-F346-9F20-1B3B3DB30C75}" type="presParOf" srcId="{551EC4E6-AE1D-DD43-B7C4-D7EFBEA2E636}" destId="{7B40AE63-0EA3-0747-BCE5-5F3AB0355BF2}" srcOrd="1" destOrd="0" presId="urn:microsoft.com/office/officeart/2008/layout/HorizontalMultiLevelHierarchy"/>
    <dgm:cxn modelId="{166366C9-3F1B-6440-AD13-C7DFC0775377}" type="presParOf" srcId="{7B40AE63-0EA3-0747-BCE5-5F3AB0355BF2}" destId="{C852AF5D-E3CA-F844-B775-08DD6E6FB940}" srcOrd="0" destOrd="0" presId="urn:microsoft.com/office/officeart/2008/layout/HorizontalMultiLevelHierarchy"/>
    <dgm:cxn modelId="{322FF4C2-85B5-0B45-9008-2633276F9C49}" type="presParOf" srcId="{7B40AE63-0EA3-0747-BCE5-5F3AB0355BF2}" destId="{30463D07-8E7F-3146-97CE-76CE82648742}" srcOrd="1" destOrd="0" presId="urn:microsoft.com/office/officeart/2008/layout/HorizontalMultiLevelHierarchy"/>
    <dgm:cxn modelId="{43C0EDA9-0177-CA4E-9ACB-E9B33942FD2D}" type="presParOf" srcId="{551EC4E6-AE1D-DD43-B7C4-D7EFBEA2E636}" destId="{93180932-306E-E545-95F9-2A5635FDC9F1}" srcOrd="2" destOrd="0" presId="urn:microsoft.com/office/officeart/2008/layout/HorizontalMultiLevelHierarchy"/>
    <dgm:cxn modelId="{2C703406-D203-8F4D-B558-0471F514E3F7}" type="presParOf" srcId="{93180932-306E-E545-95F9-2A5635FDC9F1}" destId="{7A2CD5A7-70D6-DE44-803D-0740544CB367}" srcOrd="0" destOrd="0" presId="urn:microsoft.com/office/officeart/2008/layout/HorizontalMultiLevelHierarchy"/>
    <dgm:cxn modelId="{2541C7C8-709B-6842-8CC5-DFDF13A366D4}" type="presParOf" srcId="{551EC4E6-AE1D-DD43-B7C4-D7EFBEA2E636}" destId="{A0C9905E-6DBF-7645-94A7-C4BCDADC46B9}" srcOrd="3" destOrd="0" presId="urn:microsoft.com/office/officeart/2008/layout/HorizontalMultiLevelHierarchy"/>
    <dgm:cxn modelId="{80C580EB-E7DE-654F-BB3F-6E1C15B6EE04}" type="presParOf" srcId="{A0C9905E-6DBF-7645-94A7-C4BCDADC46B9}" destId="{D3E2E567-EC04-E743-9B8C-985408EA1058}" srcOrd="0" destOrd="0" presId="urn:microsoft.com/office/officeart/2008/layout/HorizontalMultiLevelHierarchy"/>
    <dgm:cxn modelId="{8C2070AD-0983-0D46-B2A7-D687451882E2}" type="presParOf" srcId="{A0C9905E-6DBF-7645-94A7-C4BCDADC46B9}" destId="{1488A531-D252-B440-B1DA-4363F37F8970}" srcOrd="1" destOrd="0" presId="urn:microsoft.com/office/officeart/2008/layout/HorizontalMultiLevelHierarchy"/>
    <dgm:cxn modelId="{89845878-80FD-184F-BFBB-C4C72EA7A278}" type="presParOf" srcId="{551EC4E6-AE1D-DD43-B7C4-D7EFBEA2E636}" destId="{1F2800E8-CF94-FD43-8D0E-7E4B278315B1}" srcOrd="4" destOrd="0" presId="urn:microsoft.com/office/officeart/2008/layout/HorizontalMultiLevelHierarchy"/>
    <dgm:cxn modelId="{303CAA99-9F40-7C4F-B888-F1634F5812E0}" type="presParOf" srcId="{1F2800E8-CF94-FD43-8D0E-7E4B278315B1}" destId="{938A9782-2B6B-8141-99DA-6568305E0C38}" srcOrd="0" destOrd="0" presId="urn:microsoft.com/office/officeart/2008/layout/HorizontalMultiLevelHierarchy"/>
    <dgm:cxn modelId="{884C17BF-0945-424E-B54E-5CDF32365479}" type="presParOf" srcId="{551EC4E6-AE1D-DD43-B7C4-D7EFBEA2E636}" destId="{7377E58F-198D-DE48-B3AF-2D2AF67C403D}" srcOrd="5" destOrd="0" presId="urn:microsoft.com/office/officeart/2008/layout/HorizontalMultiLevelHierarchy"/>
    <dgm:cxn modelId="{799AD64A-D71F-BD48-A5FF-9323932F255E}" type="presParOf" srcId="{7377E58F-198D-DE48-B3AF-2D2AF67C403D}" destId="{1C998B4A-F8C8-5D49-862A-38B9C7611407}" srcOrd="0" destOrd="0" presId="urn:microsoft.com/office/officeart/2008/layout/HorizontalMultiLevelHierarchy"/>
    <dgm:cxn modelId="{35913957-7031-6E40-9353-AB40EB4862E8}" type="presParOf" srcId="{7377E58F-198D-DE48-B3AF-2D2AF67C403D}" destId="{F9C8551A-E3F5-1A41-9D81-BA411262A93F}" srcOrd="1" destOrd="0" presId="urn:microsoft.com/office/officeart/2008/layout/HorizontalMultiLevelHierarchy"/>
    <dgm:cxn modelId="{2E1C3E9C-B85A-284A-9887-CC8E122A86EF}" type="presParOf" srcId="{551EC4E6-AE1D-DD43-B7C4-D7EFBEA2E636}" destId="{BA8DEFCD-307F-6447-992B-91E06167C0D1}" srcOrd="6" destOrd="0" presId="urn:microsoft.com/office/officeart/2008/layout/HorizontalMultiLevelHierarchy"/>
    <dgm:cxn modelId="{983C7DE5-1944-034D-80B7-2000F89FB618}" type="presParOf" srcId="{BA8DEFCD-307F-6447-992B-91E06167C0D1}" destId="{F576E494-8A13-2C42-8E48-804CC8A09FCA}" srcOrd="0" destOrd="0" presId="urn:microsoft.com/office/officeart/2008/layout/HorizontalMultiLevelHierarchy"/>
    <dgm:cxn modelId="{9C06C246-BEA1-C144-9529-BE21477AFFF9}" type="presParOf" srcId="{551EC4E6-AE1D-DD43-B7C4-D7EFBEA2E636}" destId="{535ABE2F-D370-DA4E-B964-1041079AB0E6}" srcOrd="7" destOrd="0" presId="urn:microsoft.com/office/officeart/2008/layout/HorizontalMultiLevelHierarchy"/>
    <dgm:cxn modelId="{F59D9842-1967-5D49-9E9C-48EB03870DF0}" type="presParOf" srcId="{535ABE2F-D370-DA4E-B964-1041079AB0E6}" destId="{658601CC-A707-B346-87A6-73338653F658}" srcOrd="0" destOrd="0" presId="urn:microsoft.com/office/officeart/2008/layout/HorizontalMultiLevelHierarchy"/>
    <dgm:cxn modelId="{695E06A4-EC58-1E41-AD3C-47C4DF3A35E0}" type="presParOf" srcId="{535ABE2F-D370-DA4E-B964-1041079AB0E6}" destId="{A00C4049-CC14-0548-9B2A-242562FC1184}" srcOrd="1" destOrd="0" presId="urn:microsoft.com/office/officeart/2008/layout/HorizontalMultiLevelHierarchy"/>
    <dgm:cxn modelId="{2D9DEB9B-A53E-454C-95B1-E91F51634B55}" type="presParOf" srcId="{551EC4E6-AE1D-DD43-B7C4-D7EFBEA2E636}" destId="{11A34F07-C9B9-654E-AC28-B09BCCE838A0}" srcOrd="8" destOrd="0" presId="urn:microsoft.com/office/officeart/2008/layout/HorizontalMultiLevelHierarchy"/>
    <dgm:cxn modelId="{F9980ABA-C0C5-7844-BB13-661F5ACDB745}" type="presParOf" srcId="{11A34F07-C9B9-654E-AC28-B09BCCE838A0}" destId="{A12F38F1-9689-5E42-8E00-9D259E19BF50}" srcOrd="0" destOrd="0" presId="urn:microsoft.com/office/officeart/2008/layout/HorizontalMultiLevelHierarchy"/>
    <dgm:cxn modelId="{7BD95717-51DF-CC40-AD19-2DA1BDCD18D4}" type="presParOf" srcId="{551EC4E6-AE1D-DD43-B7C4-D7EFBEA2E636}" destId="{9EABD7FF-490F-8B4C-B8F8-D31309A62D20}" srcOrd="9" destOrd="0" presId="urn:microsoft.com/office/officeart/2008/layout/HorizontalMultiLevelHierarchy"/>
    <dgm:cxn modelId="{0FC428FB-B3DB-0A49-A369-4C846CC1C05B}" type="presParOf" srcId="{9EABD7FF-490F-8B4C-B8F8-D31309A62D20}" destId="{0CFAE03F-D9F1-1440-9A27-54A46D352C27}" srcOrd="0" destOrd="0" presId="urn:microsoft.com/office/officeart/2008/layout/HorizontalMultiLevelHierarchy"/>
    <dgm:cxn modelId="{98F30ECB-0833-8642-AA7F-216E1E2A7DD4}" type="presParOf" srcId="{9EABD7FF-490F-8B4C-B8F8-D31309A62D20}" destId="{158D506F-A227-CE44-8F2A-C0F86991131B}" srcOrd="1" destOrd="0" presId="urn:microsoft.com/office/officeart/2008/layout/HorizontalMultiLevelHierarchy"/>
    <dgm:cxn modelId="{61A617BD-879E-2A46-ABB7-83873F8207C7}" type="presParOf" srcId="{551EC4E6-AE1D-DD43-B7C4-D7EFBEA2E636}" destId="{AA56199D-8D59-8D4A-B9F3-7077EE056DFC}" srcOrd="10" destOrd="0" presId="urn:microsoft.com/office/officeart/2008/layout/HorizontalMultiLevelHierarchy"/>
    <dgm:cxn modelId="{FA255E09-85F3-FA47-ADD1-E132CCBEB8A0}" type="presParOf" srcId="{AA56199D-8D59-8D4A-B9F3-7077EE056DFC}" destId="{AC9C60F5-2876-DA47-AFFA-A06F236068E2}" srcOrd="0" destOrd="0" presId="urn:microsoft.com/office/officeart/2008/layout/HorizontalMultiLevelHierarchy"/>
    <dgm:cxn modelId="{18561223-1E4C-1545-B284-B4DA9BC1E38A}" type="presParOf" srcId="{551EC4E6-AE1D-DD43-B7C4-D7EFBEA2E636}" destId="{E470B30D-6EA7-7E4C-B0FB-888EA91DC523}" srcOrd="11" destOrd="0" presId="urn:microsoft.com/office/officeart/2008/layout/HorizontalMultiLevelHierarchy"/>
    <dgm:cxn modelId="{FD6A5FF4-92E9-434C-8CC1-0E1B8BD052BB}" type="presParOf" srcId="{E470B30D-6EA7-7E4C-B0FB-888EA91DC523}" destId="{1B90F006-CCAA-644D-A07A-EC9A4A63DA78}" srcOrd="0" destOrd="0" presId="urn:microsoft.com/office/officeart/2008/layout/HorizontalMultiLevelHierarchy"/>
    <dgm:cxn modelId="{2179705C-1169-4248-A1BD-432ACA391920}"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7D0766E-5E8D-CC40-AC21-7004BB0B3BB8}" type="presOf" srcId="{773FD5F0-F007-F148-886B-86E72F86266E}" destId="{D3E2E567-EC04-E743-9B8C-985408EA1058}" srcOrd="0" destOrd="0" presId="urn:microsoft.com/office/officeart/2008/layout/HorizontalMultiLevelHierarchy"/>
    <dgm:cxn modelId="{BA6D03C1-F4C3-3A41-9E26-A57D37BE73DE}" type="presOf" srcId="{CC08C8E7-D5AB-9C4F-A78B-4A8C57EB2D22}" destId="{7111AE39-B455-7C4D-91F4-9E37E3822D07}" srcOrd="0" destOrd="0" presId="urn:microsoft.com/office/officeart/2008/layout/HorizontalMultiLevelHierarchy"/>
    <dgm:cxn modelId="{37191900-1E7B-1840-ADB8-5E83BBE66F57}"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FE34B427-9D47-5D4F-B08C-79C955C57CBA}" srcId="{CC08C8E7-D5AB-9C4F-A78B-4A8C57EB2D22}" destId="{DD5BF61D-B843-C744-B9A9-3312A1287EF4}" srcOrd="0" destOrd="0" parTransId="{A73DCD64-89DF-3E4C-9543-0D417B51464E}" sibTransId="{5F6E09CE-61C0-D34C-AE4A-99D078D226DF}"/>
    <dgm:cxn modelId="{173CCA2E-5C77-2748-BFD9-E249878014A8}" type="presOf" srcId="{8E22E6BE-2355-3044-A2AD-0F14E9FD033B}" destId="{F576E494-8A13-2C42-8E48-804CC8A09FCA}" srcOrd="1" destOrd="0" presId="urn:microsoft.com/office/officeart/2008/layout/HorizontalMultiLevelHierarchy"/>
    <dgm:cxn modelId="{E39E8B06-343B-0249-AFCC-F428ED09A1F3}" type="presOf" srcId="{BDC2CFA9-99C6-8347-9628-F8B57513FB8C}" destId="{7A2CD5A7-70D6-DE44-803D-0740544CB367}" srcOrd="1" destOrd="0" presId="urn:microsoft.com/office/officeart/2008/layout/HorizontalMultiLevelHierarchy"/>
    <dgm:cxn modelId="{4F580A0B-F41D-4B48-A1FC-BE123943B002}" type="presOf" srcId="{45A45490-5AEF-2C4A-8A41-774416F30B61}" destId="{658601CC-A707-B346-87A6-73338653F658}" srcOrd="0" destOrd="0" presId="urn:microsoft.com/office/officeart/2008/layout/HorizontalMultiLevelHierarchy"/>
    <dgm:cxn modelId="{F6988265-728C-BE49-A01D-FB5CEBA80E28}" type="presOf" srcId="{BDC2CFA9-99C6-8347-9628-F8B57513FB8C}" destId="{93180932-306E-E545-95F9-2A5635FDC9F1}" srcOrd="0" destOrd="0" presId="urn:microsoft.com/office/officeart/2008/layout/HorizontalMultiLevelHierarchy"/>
    <dgm:cxn modelId="{35C70847-6F67-8240-80CC-D33618FA48B4}" type="presOf" srcId="{2EFE4671-8583-3540-9262-1FC578B666F4}" destId="{3013142F-A3C7-F746-853E-2CA8B540A8DE}" srcOrd="0" destOrd="0" presId="urn:microsoft.com/office/officeart/2008/layout/HorizontalMultiLevelHierarchy"/>
    <dgm:cxn modelId="{30776818-4259-A644-A526-DC5B858CBAB2}" type="presOf" srcId="{B94BF05B-2FD4-3B43-A783-61203240B6BC}" destId="{AA56199D-8D59-8D4A-B9F3-7077EE056DFC}" srcOrd="0" destOrd="0" presId="urn:microsoft.com/office/officeart/2008/layout/HorizontalMultiLevelHierarchy"/>
    <dgm:cxn modelId="{1AC15EA0-5A04-9E45-AC88-EA5AE7B5608A}" type="presOf" srcId="{D2A7088E-1D05-9D42-A59D-10A5E7F83CF9}" destId="{1B90F006-CCAA-644D-A07A-EC9A4A63DA78}" srcOrd="0" destOrd="0" presId="urn:microsoft.com/office/officeart/2008/layout/HorizontalMultiLevelHierarchy"/>
    <dgm:cxn modelId="{0D6BFA04-3F09-8348-9E86-4A05EB16811A}" type="presOf" srcId="{DD5BF61D-B843-C744-B9A9-3312A1287EF4}" destId="{C852AF5D-E3CA-F844-B775-08DD6E6FB940}" srcOrd="0" destOrd="0" presId="urn:microsoft.com/office/officeart/2008/layout/HorizontalMultiLevelHierarchy"/>
    <dgm:cxn modelId="{28108AC1-A790-374D-BD94-B44651144889}" type="presOf" srcId="{B94BF05B-2FD4-3B43-A783-61203240B6BC}" destId="{AC9C60F5-2876-DA47-AFFA-A06F236068E2}" srcOrd="1" destOrd="0" presId="urn:microsoft.com/office/officeart/2008/layout/HorizontalMultiLevelHierarchy"/>
    <dgm:cxn modelId="{A1EDFC6B-FB55-1749-8073-A70CD9C9F21C}" type="presOf" srcId="{B7B45A6A-3224-B346-B114-13FE7727100D}" destId="{0CFAE03F-D9F1-1440-9A27-54A46D352C27}" srcOrd="0" destOrd="0" presId="urn:microsoft.com/office/officeart/2008/layout/HorizontalMultiLevelHierarchy"/>
    <dgm:cxn modelId="{CF50E56B-4268-2B4D-98A5-86E7E9CEADF4}" type="presOf" srcId="{A73DCD64-89DF-3E4C-9543-0D417B51464E}" destId="{F726EDD3-E670-9B47-8786-4F599884289D}" srcOrd="1" destOrd="0" presId="urn:microsoft.com/office/officeart/2008/layout/HorizontalMultiLevelHierarchy"/>
    <dgm:cxn modelId="{5858AE7D-6AAB-A54D-83E8-FD68B45452E3}" type="presOf" srcId="{8E22E6BE-2355-3044-A2AD-0F14E9FD033B}" destId="{BA8DEFCD-307F-6447-992B-91E06167C0D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9AA40C7-33AE-104E-B628-EB735655440C}" type="presOf" srcId="{45267C76-6276-B44A-878A-9D61B556EBD7}" destId="{1F2800E8-CF94-FD43-8D0E-7E4B278315B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91E74EAD-CD93-BC48-B155-6ACFD4108743}" type="presOf" srcId="{47C3D573-2A9E-4D4B-AC0A-DDF3C911D23B}" destId="{A12F38F1-9689-5E42-8E00-9D259E19BF50}"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0A902AA1-C9D6-424B-AC50-90C9EC7DD37A}" type="presOf" srcId="{47C3D573-2A9E-4D4B-AC0A-DDF3C911D23B}" destId="{11A34F07-C9B9-654E-AC28-B09BCCE838A0}" srcOrd="0" destOrd="0" presId="urn:microsoft.com/office/officeart/2008/layout/HorizontalMultiLevelHierarchy"/>
    <dgm:cxn modelId="{CB7FA8D7-6B6F-2B4E-A0DE-CEC1F4187886}" type="presOf" srcId="{45267C76-6276-B44A-878A-9D61B556EBD7}" destId="{938A9782-2B6B-8141-99DA-6568305E0C38}" srcOrd="1" destOrd="0" presId="urn:microsoft.com/office/officeart/2008/layout/HorizontalMultiLevelHierarchy"/>
    <dgm:cxn modelId="{64070D09-AD30-2242-87BB-6358E2C364C4}" type="presOf" srcId="{9BA062DA-6B7A-FC4F-B1BB-7CC4C74C72CE}" destId="{1C998B4A-F8C8-5D49-862A-38B9C7611407}" srcOrd="0" destOrd="0" presId="urn:microsoft.com/office/officeart/2008/layout/HorizontalMultiLevelHierarchy"/>
    <dgm:cxn modelId="{7CC6CE74-9E75-244C-925F-CFFFDF7715F9}" type="presParOf" srcId="{3013142F-A3C7-F746-853E-2CA8B540A8DE}" destId="{B764B132-0961-414E-B6FA-FB0C6C1C6CED}" srcOrd="0" destOrd="0" presId="urn:microsoft.com/office/officeart/2008/layout/HorizontalMultiLevelHierarchy"/>
    <dgm:cxn modelId="{CFE9B253-4621-644D-BDD8-F484013EC852}" type="presParOf" srcId="{B764B132-0961-414E-B6FA-FB0C6C1C6CED}" destId="{7111AE39-B455-7C4D-91F4-9E37E3822D07}" srcOrd="0" destOrd="0" presId="urn:microsoft.com/office/officeart/2008/layout/HorizontalMultiLevelHierarchy"/>
    <dgm:cxn modelId="{4C88CD4F-1328-6A49-A22C-DCDFC7158548}" type="presParOf" srcId="{B764B132-0961-414E-B6FA-FB0C6C1C6CED}" destId="{551EC4E6-AE1D-DD43-B7C4-D7EFBEA2E636}" srcOrd="1" destOrd="0" presId="urn:microsoft.com/office/officeart/2008/layout/HorizontalMultiLevelHierarchy"/>
    <dgm:cxn modelId="{4F700623-8A4B-0445-8670-66D46FEE02FB}" type="presParOf" srcId="{551EC4E6-AE1D-DD43-B7C4-D7EFBEA2E636}" destId="{082A771F-69AF-7C4C-86CB-DF1CD8CB6581}" srcOrd="0" destOrd="0" presId="urn:microsoft.com/office/officeart/2008/layout/HorizontalMultiLevelHierarchy"/>
    <dgm:cxn modelId="{27F42DA0-70A4-B64C-ABCC-7A25DCB5BF60}" type="presParOf" srcId="{082A771F-69AF-7C4C-86CB-DF1CD8CB6581}" destId="{F726EDD3-E670-9B47-8786-4F599884289D}" srcOrd="0" destOrd="0" presId="urn:microsoft.com/office/officeart/2008/layout/HorizontalMultiLevelHierarchy"/>
    <dgm:cxn modelId="{BD90421B-6E89-EF46-BD36-DDBC3A9096D3}" type="presParOf" srcId="{551EC4E6-AE1D-DD43-B7C4-D7EFBEA2E636}" destId="{7B40AE63-0EA3-0747-BCE5-5F3AB0355BF2}" srcOrd="1" destOrd="0" presId="urn:microsoft.com/office/officeart/2008/layout/HorizontalMultiLevelHierarchy"/>
    <dgm:cxn modelId="{822008E1-70E5-404A-94DB-FF36DDB183DA}" type="presParOf" srcId="{7B40AE63-0EA3-0747-BCE5-5F3AB0355BF2}" destId="{C852AF5D-E3CA-F844-B775-08DD6E6FB940}" srcOrd="0" destOrd="0" presId="urn:microsoft.com/office/officeart/2008/layout/HorizontalMultiLevelHierarchy"/>
    <dgm:cxn modelId="{905E9432-A7E9-F84F-8864-C0311E6D6A79}" type="presParOf" srcId="{7B40AE63-0EA3-0747-BCE5-5F3AB0355BF2}" destId="{30463D07-8E7F-3146-97CE-76CE82648742}" srcOrd="1" destOrd="0" presId="urn:microsoft.com/office/officeart/2008/layout/HorizontalMultiLevelHierarchy"/>
    <dgm:cxn modelId="{BC1315E3-C711-A146-927A-C0B446351E08}" type="presParOf" srcId="{551EC4E6-AE1D-DD43-B7C4-D7EFBEA2E636}" destId="{93180932-306E-E545-95F9-2A5635FDC9F1}" srcOrd="2" destOrd="0" presId="urn:microsoft.com/office/officeart/2008/layout/HorizontalMultiLevelHierarchy"/>
    <dgm:cxn modelId="{D6E215D8-7FE8-3C42-9173-CF1F973274ED}" type="presParOf" srcId="{93180932-306E-E545-95F9-2A5635FDC9F1}" destId="{7A2CD5A7-70D6-DE44-803D-0740544CB367}" srcOrd="0" destOrd="0" presId="urn:microsoft.com/office/officeart/2008/layout/HorizontalMultiLevelHierarchy"/>
    <dgm:cxn modelId="{A3406126-DEE9-5948-9C4F-93AC5ABAF79A}" type="presParOf" srcId="{551EC4E6-AE1D-DD43-B7C4-D7EFBEA2E636}" destId="{A0C9905E-6DBF-7645-94A7-C4BCDADC46B9}" srcOrd="3" destOrd="0" presId="urn:microsoft.com/office/officeart/2008/layout/HorizontalMultiLevelHierarchy"/>
    <dgm:cxn modelId="{902D3B19-3193-CE47-AF64-DC4704A566DC}" type="presParOf" srcId="{A0C9905E-6DBF-7645-94A7-C4BCDADC46B9}" destId="{D3E2E567-EC04-E743-9B8C-985408EA1058}" srcOrd="0" destOrd="0" presId="urn:microsoft.com/office/officeart/2008/layout/HorizontalMultiLevelHierarchy"/>
    <dgm:cxn modelId="{A93ADEF8-3809-B246-B954-754211FC2750}" type="presParOf" srcId="{A0C9905E-6DBF-7645-94A7-C4BCDADC46B9}" destId="{1488A531-D252-B440-B1DA-4363F37F8970}" srcOrd="1" destOrd="0" presId="urn:microsoft.com/office/officeart/2008/layout/HorizontalMultiLevelHierarchy"/>
    <dgm:cxn modelId="{FA44A3A6-0071-9545-957C-BF98133CBECC}" type="presParOf" srcId="{551EC4E6-AE1D-DD43-B7C4-D7EFBEA2E636}" destId="{1F2800E8-CF94-FD43-8D0E-7E4B278315B1}" srcOrd="4" destOrd="0" presId="urn:microsoft.com/office/officeart/2008/layout/HorizontalMultiLevelHierarchy"/>
    <dgm:cxn modelId="{E88D1CFF-1023-CF42-A4BE-5C03564F4646}" type="presParOf" srcId="{1F2800E8-CF94-FD43-8D0E-7E4B278315B1}" destId="{938A9782-2B6B-8141-99DA-6568305E0C38}" srcOrd="0" destOrd="0" presId="urn:microsoft.com/office/officeart/2008/layout/HorizontalMultiLevelHierarchy"/>
    <dgm:cxn modelId="{14CD52DF-813B-1146-925F-901C3A8D93F8}" type="presParOf" srcId="{551EC4E6-AE1D-DD43-B7C4-D7EFBEA2E636}" destId="{7377E58F-198D-DE48-B3AF-2D2AF67C403D}" srcOrd="5" destOrd="0" presId="urn:microsoft.com/office/officeart/2008/layout/HorizontalMultiLevelHierarchy"/>
    <dgm:cxn modelId="{B9122BDD-4C00-6943-BF3E-3BA8B502808F}" type="presParOf" srcId="{7377E58F-198D-DE48-B3AF-2D2AF67C403D}" destId="{1C998B4A-F8C8-5D49-862A-38B9C7611407}" srcOrd="0" destOrd="0" presId="urn:microsoft.com/office/officeart/2008/layout/HorizontalMultiLevelHierarchy"/>
    <dgm:cxn modelId="{5052A977-36BA-3B4E-92E6-C72204FA65EE}" type="presParOf" srcId="{7377E58F-198D-DE48-B3AF-2D2AF67C403D}" destId="{F9C8551A-E3F5-1A41-9D81-BA411262A93F}" srcOrd="1" destOrd="0" presId="urn:microsoft.com/office/officeart/2008/layout/HorizontalMultiLevelHierarchy"/>
    <dgm:cxn modelId="{C51DCBE3-97E4-C94B-83CE-724C974A12DF}" type="presParOf" srcId="{551EC4E6-AE1D-DD43-B7C4-D7EFBEA2E636}" destId="{BA8DEFCD-307F-6447-992B-91E06167C0D1}" srcOrd="6" destOrd="0" presId="urn:microsoft.com/office/officeart/2008/layout/HorizontalMultiLevelHierarchy"/>
    <dgm:cxn modelId="{EB119E2F-62A8-A049-84A1-A3D5442A8979}" type="presParOf" srcId="{BA8DEFCD-307F-6447-992B-91E06167C0D1}" destId="{F576E494-8A13-2C42-8E48-804CC8A09FCA}" srcOrd="0" destOrd="0" presId="urn:microsoft.com/office/officeart/2008/layout/HorizontalMultiLevelHierarchy"/>
    <dgm:cxn modelId="{DBF092FC-8691-C24B-AC83-ECABC1A73D4B}" type="presParOf" srcId="{551EC4E6-AE1D-DD43-B7C4-D7EFBEA2E636}" destId="{535ABE2F-D370-DA4E-B964-1041079AB0E6}" srcOrd="7" destOrd="0" presId="urn:microsoft.com/office/officeart/2008/layout/HorizontalMultiLevelHierarchy"/>
    <dgm:cxn modelId="{C0E3ECAA-BCB4-6D40-A2E5-1A6FEA8C40BD}" type="presParOf" srcId="{535ABE2F-D370-DA4E-B964-1041079AB0E6}" destId="{658601CC-A707-B346-87A6-73338653F658}" srcOrd="0" destOrd="0" presId="urn:microsoft.com/office/officeart/2008/layout/HorizontalMultiLevelHierarchy"/>
    <dgm:cxn modelId="{95915159-DC5B-EA4C-8E6A-35C37724DA95}" type="presParOf" srcId="{535ABE2F-D370-DA4E-B964-1041079AB0E6}" destId="{A00C4049-CC14-0548-9B2A-242562FC1184}" srcOrd="1" destOrd="0" presId="urn:microsoft.com/office/officeart/2008/layout/HorizontalMultiLevelHierarchy"/>
    <dgm:cxn modelId="{29BE54B9-540A-CF4E-AA8F-993BD44C6C25}" type="presParOf" srcId="{551EC4E6-AE1D-DD43-B7C4-D7EFBEA2E636}" destId="{11A34F07-C9B9-654E-AC28-B09BCCE838A0}" srcOrd="8" destOrd="0" presId="urn:microsoft.com/office/officeart/2008/layout/HorizontalMultiLevelHierarchy"/>
    <dgm:cxn modelId="{876B246C-5D77-804E-AB6D-C30BF388CA55}" type="presParOf" srcId="{11A34F07-C9B9-654E-AC28-B09BCCE838A0}" destId="{A12F38F1-9689-5E42-8E00-9D259E19BF50}" srcOrd="0" destOrd="0" presId="urn:microsoft.com/office/officeart/2008/layout/HorizontalMultiLevelHierarchy"/>
    <dgm:cxn modelId="{D944B781-3242-6646-BBCD-7527428027B9}" type="presParOf" srcId="{551EC4E6-AE1D-DD43-B7C4-D7EFBEA2E636}" destId="{9EABD7FF-490F-8B4C-B8F8-D31309A62D20}" srcOrd="9" destOrd="0" presId="urn:microsoft.com/office/officeart/2008/layout/HorizontalMultiLevelHierarchy"/>
    <dgm:cxn modelId="{CDE92582-6CDC-8B4B-9EA8-7ECA12A5889E}" type="presParOf" srcId="{9EABD7FF-490F-8B4C-B8F8-D31309A62D20}" destId="{0CFAE03F-D9F1-1440-9A27-54A46D352C27}" srcOrd="0" destOrd="0" presId="urn:microsoft.com/office/officeart/2008/layout/HorizontalMultiLevelHierarchy"/>
    <dgm:cxn modelId="{E16579F6-7B8B-7045-8FC8-CF1BCD533E18}" type="presParOf" srcId="{9EABD7FF-490F-8B4C-B8F8-D31309A62D20}" destId="{158D506F-A227-CE44-8F2A-C0F86991131B}" srcOrd="1" destOrd="0" presId="urn:microsoft.com/office/officeart/2008/layout/HorizontalMultiLevelHierarchy"/>
    <dgm:cxn modelId="{F18A5D9D-1FD0-1947-A8CD-C61B6516BE1C}" type="presParOf" srcId="{551EC4E6-AE1D-DD43-B7C4-D7EFBEA2E636}" destId="{AA56199D-8D59-8D4A-B9F3-7077EE056DFC}" srcOrd="10" destOrd="0" presId="urn:microsoft.com/office/officeart/2008/layout/HorizontalMultiLevelHierarchy"/>
    <dgm:cxn modelId="{7FD7E6E3-7185-5346-B805-5BBC6A3F7454}" type="presParOf" srcId="{AA56199D-8D59-8D4A-B9F3-7077EE056DFC}" destId="{AC9C60F5-2876-DA47-AFFA-A06F236068E2}" srcOrd="0" destOrd="0" presId="urn:microsoft.com/office/officeart/2008/layout/HorizontalMultiLevelHierarchy"/>
    <dgm:cxn modelId="{9FEB98F7-B51A-2C4F-8502-A66FD9F25AAF}" type="presParOf" srcId="{551EC4E6-AE1D-DD43-B7C4-D7EFBEA2E636}" destId="{E470B30D-6EA7-7E4C-B0FB-888EA91DC523}" srcOrd="11" destOrd="0" presId="urn:microsoft.com/office/officeart/2008/layout/HorizontalMultiLevelHierarchy"/>
    <dgm:cxn modelId="{3553B741-D9C5-D24C-A0B2-4B096823C46C}" type="presParOf" srcId="{E470B30D-6EA7-7E4C-B0FB-888EA91DC523}" destId="{1B90F006-CCAA-644D-A07A-EC9A4A63DA78}" srcOrd="0" destOrd="0" presId="urn:microsoft.com/office/officeart/2008/layout/HorizontalMultiLevelHierarchy"/>
    <dgm:cxn modelId="{5E040867-6157-8646-9CDD-B537AB8DB21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ABE1112E-DF9A-5641-89BB-0D3459F2A2F3}" type="presOf" srcId="{8E22E6BE-2355-3044-A2AD-0F14E9FD033B}" destId="{F576E494-8A13-2C42-8E48-804CC8A09FCA}"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B37DB23C-83B2-DF43-8AE5-867A3B234B44}" type="presOf" srcId="{A73DCD64-89DF-3E4C-9543-0D417B51464E}" destId="{082A771F-69AF-7C4C-86CB-DF1CD8CB6581}" srcOrd="0" destOrd="0" presId="urn:microsoft.com/office/officeart/2008/layout/HorizontalMultiLevelHierarchy"/>
    <dgm:cxn modelId="{C541F508-6DEB-844B-A36D-874D0F18CF0F}" type="presOf" srcId="{B94BF05B-2FD4-3B43-A783-61203240B6BC}" destId="{AA56199D-8D59-8D4A-B9F3-7077EE056DFC}" srcOrd="0" destOrd="0" presId="urn:microsoft.com/office/officeart/2008/layout/HorizontalMultiLevelHierarchy"/>
    <dgm:cxn modelId="{8E2AA5B5-C085-1443-ADAE-7DE4011F3AD4}"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C41AC64-663B-084A-B2DB-2FA152FA6D18}" type="presOf" srcId="{DD5BF61D-B843-C744-B9A9-3312A1287EF4}" destId="{C852AF5D-E3CA-F844-B775-08DD6E6FB940}" srcOrd="0" destOrd="0" presId="urn:microsoft.com/office/officeart/2008/layout/HorizontalMultiLevelHierarchy"/>
    <dgm:cxn modelId="{D65F47B5-058A-7641-A41A-9468F1EE9AE4}" type="presOf" srcId="{9BA062DA-6B7A-FC4F-B1BB-7CC4C74C72CE}" destId="{1C998B4A-F8C8-5D49-862A-38B9C7611407}" srcOrd="0" destOrd="0" presId="urn:microsoft.com/office/officeart/2008/layout/HorizontalMultiLevelHierarchy"/>
    <dgm:cxn modelId="{D9AE0656-724E-0F45-A03B-F4601FDE963E}" type="presOf" srcId="{8E22E6BE-2355-3044-A2AD-0F14E9FD033B}" destId="{BA8DEFCD-307F-6447-992B-91E06167C0D1}" srcOrd="0" destOrd="0" presId="urn:microsoft.com/office/officeart/2008/layout/HorizontalMultiLevelHierarchy"/>
    <dgm:cxn modelId="{A596032D-70E4-054F-96D5-452C8EFD6609}" type="presOf" srcId="{D2A7088E-1D05-9D42-A59D-10A5E7F83CF9}" destId="{1B90F006-CCAA-644D-A07A-EC9A4A63DA78}" srcOrd="0" destOrd="0" presId="urn:microsoft.com/office/officeart/2008/layout/HorizontalMultiLevelHierarchy"/>
    <dgm:cxn modelId="{6DDE7AEC-B4D9-E045-B8CA-06B2E66BAC64}" type="presOf" srcId="{B7B45A6A-3224-B346-B114-13FE7727100D}" destId="{0CFAE03F-D9F1-1440-9A27-54A46D352C27}" srcOrd="0" destOrd="0" presId="urn:microsoft.com/office/officeart/2008/layout/HorizontalMultiLevelHierarchy"/>
    <dgm:cxn modelId="{96344978-E493-284D-BD03-FEF2A44DBB68}" type="presOf" srcId="{BDC2CFA9-99C6-8347-9628-F8B57513FB8C}" destId="{7A2CD5A7-70D6-DE44-803D-0740544CB367}" srcOrd="1" destOrd="0" presId="urn:microsoft.com/office/officeart/2008/layout/HorizontalMultiLevelHierarchy"/>
    <dgm:cxn modelId="{0C652B27-5958-5E46-8FFF-6B894C5184DA}" type="presOf" srcId="{2EFE4671-8583-3540-9262-1FC578B666F4}" destId="{3013142F-A3C7-F746-853E-2CA8B540A8DE}" srcOrd="0" destOrd="0" presId="urn:microsoft.com/office/officeart/2008/layout/HorizontalMultiLevelHierarchy"/>
    <dgm:cxn modelId="{AAAE6940-15F0-9245-84F8-972D4CF2205F}" type="presOf" srcId="{BDC2CFA9-99C6-8347-9628-F8B57513FB8C}" destId="{93180932-306E-E545-95F9-2A5635FDC9F1}" srcOrd="0" destOrd="0" presId="urn:microsoft.com/office/officeart/2008/layout/HorizontalMultiLevelHierarchy"/>
    <dgm:cxn modelId="{3C9E011F-855A-E34D-A243-B10B3BE6FACF}" type="presOf" srcId="{47C3D573-2A9E-4D4B-AC0A-DDF3C911D23B}" destId="{A12F38F1-9689-5E42-8E00-9D259E19BF50}"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E3359BD-3988-9E44-AABB-1C5AD456C91A}" type="presOf" srcId="{47C3D573-2A9E-4D4B-AC0A-DDF3C911D23B}" destId="{11A34F07-C9B9-654E-AC28-B09BCCE838A0}" srcOrd="0" destOrd="0" presId="urn:microsoft.com/office/officeart/2008/layout/HorizontalMultiLevelHierarchy"/>
    <dgm:cxn modelId="{592E4A18-DE76-A14D-BCAD-C1FEBF68B494}" type="presOf" srcId="{45A45490-5AEF-2C4A-8A41-774416F30B61}" destId="{658601CC-A707-B346-87A6-73338653F658}" srcOrd="0" destOrd="0" presId="urn:microsoft.com/office/officeart/2008/layout/HorizontalMultiLevelHierarchy"/>
    <dgm:cxn modelId="{86463A5F-1E4A-084D-916E-F0EC94E5BBEF}"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BA89AEC5-BE39-A542-BB88-749A1EB55565}" type="presOf" srcId="{CC08C8E7-D5AB-9C4F-A78B-4A8C57EB2D22}" destId="{7111AE39-B455-7C4D-91F4-9E37E3822D0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690DE1A5-9C1B-9547-9DDD-18DFE36A11BA}" type="presOf" srcId="{45267C76-6276-B44A-878A-9D61B556EBD7}" destId="{938A9782-2B6B-8141-99DA-6568305E0C38}"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AD872E4B-148C-0043-8035-B04D03F8B77D}" type="presOf" srcId="{B94BF05B-2FD4-3B43-A783-61203240B6BC}" destId="{AC9C60F5-2876-DA47-AFFA-A06F236068E2}" srcOrd="1" destOrd="0" presId="urn:microsoft.com/office/officeart/2008/layout/HorizontalMultiLevelHierarchy"/>
    <dgm:cxn modelId="{3D8FB025-A2BC-A84D-9FC3-C3D6AA9AC70E}" type="presOf" srcId="{A73DCD64-89DF-3E4C-9543-0D417B51464E}" destId="{F726EDD3-E670-9B47-8786-4F599884289D}" srcOrd="1" destOrd="0" presId="urn:microsoft.com/office/officeart/2008/layout/HorizontalMultiLevelHierarchy"/>
    <dgm:cxn modelId="{485D0BC9-9976-AD40-A5E2-032CBE03A8AD}" type="presParOf" srcId="{3013142F-A3C7-F746-853E-2CA8B540A8DE}" destId="{B764B132-0961-414E-B6FA-FB0C6C1C6CED}" srcOrd="0" destOrd="0" presId="urn:microsoft.com/office/officeart/2008/layout/HorizontalMultiLevelHierarchy"/>
    <dgm:cxn modelId="{CA65F1AB-C6DE-6347-A5A8-188CEED280AF}" type="presParOf" srcId="{B764B132-0961-414E-B6FA-FB0C6C1C6CED}" destId="{7111AE39-B455-7C4D-91F4-9E37E3822D07}" srcOrd="0" destOrd="0" presId="urn:microsoft.com/office/officeart/2008/layout/HorizontalMultiLevelHierarchy"/>
    <dgm:cxn modelId="{196A0A8B-8E46-2E47-B2A3-396D4B42065A}" type="presParOf" srcId="{B764B132-0961-414E-B6FA-FB0C6C1C6CED}" destId="{551EC4E6-AE1D-DD43-B7C4-D7EFBEA2E636}" srcOrd="1" destOrd="0" presId="urn:microsoft.com/office/officeart/2008/layout/HorizontalMultiLevelHierarchy"/>
    <dgm:cxn modelId="{1882D3D4-F720-274A-B136-383B3D6FB00B}" type="presParOf" srcId="{551EC4E6-AE1D-DD43-B7C4-D7EFBEA2E636}" destId="{082A771F-69AF-7C4C-86CB-DF1CD8CB6581}" srcOrd="0" destOrd="0" presId="urn:microsoft.com/office/officeart/2008/layout/HorizontalMultiLevelHierarchy"/>
    <dgm:cxn modelId="{C33FE378-A32F-9848-841D-A3017A57273C}" type="presParOf" srcId="{082A771F-69AF-7C4C-86CB-DF1CD8CB6581}" destId="{F726EDD3-E670-9B47-8786-4F599884289D}" srcOrd="0" destOrd="0" presId="urn:microsoft.com/office/officeart/2008/layout/HorizontalMultiLevelHierarchy"/>
    <dgm:cxn modelId="{214EA722-8EA1-8848-91DF-1AD248E76FD9}" type="presParOf" srcId="{551EC4E6-AE1D-DD43-B7C4-D7EFBEA2E636}" destId="{7B40AE63-0EA3-0747-BCE5-5F3AB0355BF2}" srcOrd="1" destOrd="0" presId="urn:microsoft.com/office/officeart/2008/layout/HorizontalMultiLevelHierarchy"/>
    <dgm:cxn modelId="{E96925E1-90D1-A74F-B537-59C98D749815}" type="presParOf" srcId="{7B40AE63-0EA3-0747-BCE5-5F3AB0355BF2}" destId="{C852AF5D-E3CA-F844-B775-08DD6E6FB940}" srcOrd="0" destOrd="0" presId="urn:microsoft.com/office/officeart/2008/layout/HorizontalMultiLevelHierarchy"/>
    <dgm:cxn modelId="{CCF5B6C2-EC96-6346-95C9-6BBA56E9DBC8}" type="presParOf" srcId="{7B40AE63-0EA3-0747-BCE5-5F3AB0355BF2}" destId="{30463D07-8E7F-3146-97CE-76CE82648742}" srcOrd="1" destOrd="0" presId="urn:microsoft.com/office/officeart/2008/layout/HorizontalMultiLevelHierarchy"/>
    <dgm:cxn modelId="{1E6B0A2E-1E03-2547-B158-71E8B865179E}" type="presParOf" srcId="{551EC4E6-AE1D-DD43-B7C4-D7EFBEA2E636}" destId="{93180932-306E-E545-95F9-2A5635FDC9F1}" srcOrd="2" destOrd="0" presId="urn:microsoft.com/office/officeart/2008/layout/HorizontalMultiLevelHierarchy"/>
    <dgm:cxn modelId="{1DF273BA-98BA-C345-8AB1-42A9CE1A9F29}" type="presParOf" srcId="{93180932-306E-E545-95F9-2A5635FDC9F1}" destId="{7A2CD5A7-70D6-DE44-803D-0740544CB367}" srcOrd="0" destOrd="0" presId="urn:microsoft.com/office/officeart/2008/layout/HorizontalMultiLevelHierarchy"/>
    <dgm:cxn modelId="{2B540C18-8B0B-E346-B68D-4FD7F0A14497}" type="presParOf" srcId="{551EC4E6-AE1D-DD43-B7C4-D7EFBEA2E636}" destId="{A0C9905E-6DBF-7645-94A7-C4BCDADC46B9}" srcOrd="3" destOrd="0" presId="urn:microsoft.com/office/officeart/2008/layout/HorizontalMultiLevelHierarchy"/>
    <dgm:cxn modelId="{80CEFFC6-7F40-4C44-A2B1-6383C7378A08}" type="presParOf" srcId="{A0C9905E-6DBF-7645-94A7-C4BCDADC46B9}" destId="{D3E2E567-EC04-E743-9B8C-985408EA1058}" srcOrd="0" destOrd="0" presId="urn:microsoft.com/office/officeart/2008/layout/HorizontalMultiLevelHierarchy"/>
    <dgm:cxn modelId="{33F169A9-5CD7-CC46-8A17-7FFAD57E1721}" type="presParOf" srcId="{A0C9905E-6DBF-7645-94A7-C4BCDADC46B9}" destId="{1488A531-D252-B440-B1DA-4363F37F8970}" srcOrd="1" destOrd="0" presId="urn:microsoft.com/office/officeart/2008/layout/HorizontalMultiLevelHierarchy"/>
    <dgm:cxn modelId="{300EF6F2-A220-254A-B872-02560F19BE40}" type="presParOf" srcId="{551EC4E6-AE1D-DD43-B7C4-D7EFBEA2E636}" destId="{1F2800E8-CF94-FD43-8D0E-7E4B278315B1}" srcOrd="4" destOrd="0" presId="urn:microsoft.com/office/officeart/2008/layout/HorizontalMultiLevelHierarchy"/>
    <dgm:cxn modelId="{93FE8DA9-44EC-914E-BD15-CC4C4EFBCA5A}" type="presParOf" srcId="{1F2800E8-CF94-FD43-8D0E-7E4B278315B1}" destId="{938A9782-2B6B-8141-99DA-6568305E0C38}" srcOrd="0" destOrd="0" presId="urn:microsoft.com/office/officeart/2008/layout/HorizontalMultiLevelHierarchy"/>
    <dgm:cxn modelId="{6E63427A-8C9C-A840-9CA8-87DA7CB0F102}" type="presParOf" srcId="{551EC4E6-AE1D-DD43-B7C4-D7EFBEA2E636}" destId="{7377E58F-198D-DE48-B3AF-2D2AF67C403D}" srcOrd="5" destOrd="0" presId="urn:microsoft.com/office/officeart/2008/layout/HorizontalMultiLevelHierarchy"/>
    <dgm:cxn modelId="{42A95A8F-E985-6E4A-BC2A-4B23840F54DD}" type="presParOf" srcId="{7377E58F-198D-DE48-B3AF-2D2AF67C403D}" destId="{1C998B4A-F8C8-5D49-862A-38B9C7611407}" srcOrd="0" destOrd="0" presId="urn:microsoft.com/office/officeart/2008/layout/HorizontalMultiLevelHierarchy"/>
    <dgm:cxn modelId="{2982CC6A-9EE5-8B46-86A3-B7A436D84C24}" type="presParOf" srcId="{7377E58F-198D-DE48-B3AF-2D2AF67C403D}" destId="{F9C8551A-E3F5-1A41-9D81-BA411262A93F}" srcOrd="1" destOrd="0" presId="urn:microsoft.com/office/officeart/2008/layout/HorizontalMultiLevelHierarchy"/>
    <dgm:cxn modelId="{9F6F6188-03D1-B64F-B9E2-407AAD928311}" type="presParOf" srcId="{551EC4E6-AE1D-DD43-B7C4-D7EFBEA2E636}" destId="{BA8DEFCD-307F-6447-992B-91E06167C0D1}" srcOrd="6" destOrd="0" presId="urn:microsoft.com/office/officeart/2008/layout/HorizontalMultiLevelHierarchy"/>
    <dgm:cxn modelId="{80592EF8-3D9C-AF48-BAC0-912FA48B51EF}" type="presParOf" srcId="{BA8DEFCD-307F-6447-992B-91E06167C0D1}" destId="{F576E494-8A13-2C42-8E48-804CC8A09FCA}" srcOrd="0" destOrd="0" presId="urn:microsoft.com/office/officeart/2008/layout/HorizontalMultiLevelHierarchy"/>
    <dgm:cxn modelId="{D27F14FC-6C01-4946-9DE0-23F558C0B9F3}" type="presParOf" srcId="{551EC4E6-AE1D-DD43-B7C4-D7EFBEA2E636}" destId="{535ABE2F-D370-DA4E-B964-1041079AB0E6}" srcOrd="7" destOrd="0" presId="urn:microsoft.com/office/officeart/2008/layout/HorizontalMultiLevelHierarchy"/>
    <dgm:cxn modelId="{42911B7F-4F6F-7D40-B798-DB561D0CAC5A}" type="presParOf" srcId="{535ABE2F-D370-DA4E-B964-1041079AB0E6}" destId="{658601CC-A707-B346-87A6-73338653F658}" srcOrd="0" destOrd="0" presId="urn:microsoft.com/office/officeart/2008/layout/HorizontalMultiLevelHierarchy"/>
    <dgm:cxn modelId="{BE0495D8-F233-6C4C-A9AC-7BE0E2336076}" type="presParOf" srcId="{535ABE2F-D370-DA4E-B964-1041079AB0E6}" destId="{A00C4049-CC14-0548-9B2A-242562FC1184}" srcOrd="1" destOrd="0" presId="urn:microsoft.com/office/officeart/2008/layout/HorizontalMultiLevelHierarchy"/>
    <dgm:cxn modelId="{9F9906F0-2685-9049-9D27-1519B4CF5C61}" type="presParOf" srcId="{551EC4E6-AE1D-DD43-B7C4-D7EFBEA2E636}" destId="{11A34F07-C9B9-654E-AC28-B09BCCE838A0}" srcOrd="8" destOrd="0" presId="urn:microsoft.com/office/officeart/2008/layout/HorizontalMultiLevelHierarchy"/>
    <dgm:cxn modelId="{4E11B290-4A12-F649-8924-A170353680C5}" type="presParOf" srcId="{11A34F07-C9B9-654E-AC28-B09BCCE838A0}" destId="{A12F38F1-9689-5E42-8E00-9D259E19BF50}" srcOrd="0" destOrd="0" presId="urn:microsoft.com/office/officeart/2008/layout/HorizontalMultiLevelHierarchy"/>
    <dgm:cxn modelId="{B7A26F5B-285F-5F48-9EF5-82711ADA3E1A}" type="presParOf" srcId="{551EC4E6-AE1D-DD43-B7C4-D7EFBEA2E636}" destId="{9EABD7FF-490F-8B4C-B8F8-D31309A62D20}" srcOrd="9" destOrd="0" presId="urn:microsoft.com/office/officeart/2008/layout/HorizontalMultiLevelHierarchy"/>
    <dgm:cxn modelId="{3CBC5CE7-7908-8D4F-AA26-E18A6E8669A6}" type="presParOf" srcId="{9EABD7FF-490F-8B4C-B8F8-D31309A62D20}" destId="{0CFAE03F-D9F1-1440-9A27-54A46D352C27}" srcOrd="0" destOrd="0" presId="urn:microsoft.com/office/officeart/2008/layout/HorizontalMultiLevelHierarchy"/>
    <dgm:cxn modelId="{A4B124C5-B805-0042-A0CC-8420C0690C44}" type="presParOf" srcId="{9EABD7FF-490F-8B4C-B8F8-D31309A62D20}" destId="{158D506F-A227-CE44-8F2A-C0F86991131B}" srcOrd="1" destOrd="0" presId="urn:microsoft.com/office/officeart/2008/layout/HorizontalMultiLevelHierarchy"/>
    <dgm:cxn modelId="{C9D99654-8165-8547-97FC-3C7BBEB712CF}" type="presParOf" srcId="{551EC4E6-AE1D-DD43-B7C4-D7EFBEA2E636}" destId="{AA56199D-8D59-8D4A-B9F3-7077EE056DFC}" srcOrd="10" destOrd="0" presId="urn:microsoft.com/office/officeart/2008/layout/HorizontalMultiLevelHierarchy"/>
    <dgm:cxn modelId="{9584C945-435F-5B48-9800-7D4A987BA44B}" type="presParOf" srcId="{AA56199D-8D59-8D4A-B9F3-7077EE056DFC}" destId="{AC9C60F5-2876-DA47-AFFA-A06F236068E2}" srcOrd="0" destOrd="0" presId="urn:microsoft.com/office/officeart/2008/layout/HorizontalMultiLevelHierarchy"/>
    <dgm:cxn modelId="{608BEE19-7B12-ED45-B8A3-1ACEF85D7B44}" type="presParOf" srcId="{551EC4E6-AE1D-DD43-B7C4-D7EFBEA2E636}" destId="{E470B30D-6EA7-7E4C-B0FB-888EA91DC523}" srcOrd="11" destOrd="0" presId="urn:microsoft.com/office/officeart/2008/layout/HorizontalMultiLevelHierarchy"/>
    <dgm:cxn modelId="{7793C610-B2EC-784F-8638-3C09ED69683A}" type="presParOf" srcId="{E470B30D-6EA7-7E4C-B0FB-888EA91DC523}" destId="{1B90F006-CCAA-644D-A07A-EC9A4A63DA78}" srcOrd="0" destOrd="0" presId="urn:microsoft.com/office/officeart/2008/layout/HorizontalMultiLevelHierarchy"/>
    <dgm:cxn modelId="{59BAD757-243D-4B44-8964-F1FE0DFFA4CC}"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97EEA1E5-E819-6546-A8E6-B01890C540CC}" type="presOf" srcId="{D2A7088E-1D05-9D42-A59D-10A5E7F83CF9}" destId="{1B90F006-CCAA-644D-A07A-EC9A4A63DA78}" srcOrd="0" destOrd="0" presId="urn:microsoft.com/office/officeart/2008/layout/HorizontalMultiLevelHierarchy"/>
    <dgm:cxn modelId="{D57EAEAF-FCF3-CE41-A608-549833CEF543}"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E204404-0792-3242-A30A-9D78459DFBDB}" type="presOf" srcId="{9BA062DA-6B7A-FC4F-B1BB-7CC4C74C72CE}" destId="{1C998B4A-F8C8-5D49-862A-38B9C7611407}" srcOrd="0" destOrd="0" presId="urn:microsoft.com/office/officeart/2008/layout/HorizontalMultiLevelHierarchy"/>
    <dgm:cxn modelId="{E5B22757-75FA-B741-9060-2D1744B8FB70}" type="presOf" srcId="{8E22E6BE-2355-3044-A2AD-0F14E9FD033B}" destId="{BA8DEFCD-307F-6447-992B-91E06167C0D1}" srcOrd="0" destOrd="0" presId="urn:microsoft.com/office/officeart/2008/layout/HorizontalMultiLevelHierarchy"/>
    <dgm:cxn modelId="{D1EF4E69-12F6-B848-A434-91CC8A152C03}" type="presOf" srcId="{47C3D573-2A9E-4D4B-AC0A-DDF3C911D23B}" destId="{A12F38F1-9689-5E42-8E00-9D259E19BF50}" srcOrd="1" destOrd="0" presId="urn:microsoft.com/office/officeart/2008/layout/HorizontalMultiLevelHierarchy"/>
    <dgm:cxn modelId="{C9B2F3BE-E6AD-E04C-A2E5-77D1BCDF5A04}" type="presOf" srcId="{B7B45A6A-3224-B346-B114-13FE7727100D}" destId="{0CFAE03F-D9F1-1440-9A27-54A46D352C27}" srcOrd="0" destOrd="0" presId="urn:microsoft.com/office/officeart/2008/layout/HorizontalMultiLevelHierarchy"/>
    <dgm:cxn modelId="{1EDE86B4-E2EC-AE4D-9644-07C6A639045D}" type="presOf" srcId="{A73DCD64-89DF-3E4C-9543-0D417B51464E}" destId="{082A771F-69AF-7C4C-86CB-DF1CD8CB6581}" srcOrd="0" destOrd="0" presId="urn:microsoft.com/office/officeart/2008/layout/HorizontalMultiLevelHierarchy"/>
    <dgm:cxn modelId="{AF15F3FE-1F1A-304B-8694-F2CAC898CFB1}" type="presOf" srcId="{45A45490-5AEF-2C4A-8A41-774416F30B61}" destId="{658601CC-A707-B346-87A6-73338653F658}" srcOrd="0" destOrd="0" presId="urn:microsoft.com/office/officeart/2008/layout/HorizontalMultiLevelHierarchy"/>
    <dgm:cxn modelId="{3A8C68EB-992A-EE47-86BF-AA2D3DCD41EF}" type="presOf" srcId="{B94BF05B-2FD4-3B43-A783-61203240B6BC}" destId="{AC9C60F5-2876-DA47-AFFA-A06F236068E2}" srcOrd="1" destOrd="0" presId="urn:microsoft.com/office/officeart/2008/layout/HorizontalMultiLevelHierarchy"/>
    <dgm:cxn modelId="{DBCD4483-C737-6846-91A6-FAEC1E69B61C}" type="presOf" srcId="{DD5BF61D-B843-C744-B9A9-3312A1287EF4}" destId="{C852AF5D-E3CA-F844-B775-08DD6E6FB940}" srcOrd="0" destOrd="0" presId="urn:microsoft.com/office/officeart/2008/layout/HorizontalMultiLevelHierarchy"/>
    <dgm:cxn modelId="{A759DAAB-B291-4F4A-9C27-EC4A62039C76}" type="presOf" srcId="{A73DCD64-89DF-3E4C-9543-0D417B51464E}" destId="{F726EDD3-E670-9B47-8786-4F599884289D}" srcOrd="1" destOrd="0" presId="urn:microsoft.com/office/officeart/2008/layout/HorizontalMultiLevelHierarchy"/>
    <dgm:cxn modelId="{E78408F8-6CD4-6D4A-AB7A-9A449824E6C4}" type="presOf" srcId="{BDC2CFA9-99C6-8347-9628-F8B57513FB8C}" destId="{7A2CD5A7-70D6-DE44-803D-0740544CB367}" srcOrd="1" destOrd="0" presId="urn:microsoft.com/office/officeart/2008/layout/HorizontalMultiLevelHierarchy"/>
    <dgm:cxn modelId="{2C3D646D-3024-8A47-A027-BF89AA5DA589}" type="presOf" srcId="{BDC2CFA9-99C6-8347-9628-F8B57513FB8C}" destId="{93180932-306E-E545-95F9-2A5635FDC9F1}" srcOrd="0" destOrd="0" presId="urn:microsoft.com/office/officeart/2008/layout/HorizontalMultiLevelHierarchy"/>
    <dgm:cxn modelId="{D055D47E-645E-304F-B091-133BA22A15A1}" type="presOf" srcId="{45267C76-6276-B44A-878A-9D61B556EBD7}" destId="{1F2800E8-CF94-FD43-8D0E-7E4B278315B1}" srcOrd="0" destOrd="0" presId="urn:microsoft.com/office/officeart/2008/layout/HorizontalMultiLevelHierarchy"/>
    <dgm:cxn modelId="{9CE66FEC-6099-584B-9D04-6287DE02E502}" type="presOf" srcId="{B94BF05B-2FD4-3B43-A783-61203240B6BC}" destId="{AA56199D-8D59-8D4A-B9F3-7077EE056DFC}" srcOrd="0" destOrd="0" presId="urn:microsoft.com/office/officeart/2008/layout/HorizontalMultiLevelHierarchy"/>
    <dgm:cxn modelId="{DB6D29F1-B6AC-7C45-9ABF-4AF74735132A}" type="presOf" srcId="{47C3D573-2A9E-4D4B-AC0A-DDF3C911D23B}" destId="{11A34F07-C9B9-654E-AC28-B09BCCE838A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87B7BCD-508B-3B42-937E-D83190D89DF6}" type="presOf" srcId="{8E22E6BE-2355-3044-A2AD-0F14E9FD033B}" destId="{F576E494-8A13-2C42-8E48-804CC8A09FCA}" srcOrd="1" destOrd="0" presId="urn:microsoft.com/office/officeart/2008/layout/HorizontalMultiLevelHierarchy"/>
    <dgm:cxn modelId="{3DC15FA5-7BD1-0441-96B7-0E8CA0FEE447}" type="presOf" srcId="{CC08C8E7-D5AB-9C4F-A78B-4A8C57EB2D22}" destId="{7111AE39-B455-7C4D-91F4-9E37E3822D0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0A63C792-359F-3148-A670-93C2347FB539}" type="presOf" srcId="{2EFE4671-8583-3540-9262-1FC578B666F4}" destId="{3013142F-A3C7-F746-853E-2CA8B540A8DE}" srcOrd="0" destOrd="0" presId="urn:microsoft.com/office/officeart/2008/layout/HorizontalMultiLevelHierarchy"/>
    <dgm:cxn modelId="{05F253F0-C851-CE40-A082-A898D2FF9DA7}" type="presOf" srcId="{773FD5F0-F007-F148-886B-86E72F86266E}" destId="{D3E2E567-EC04-E743-9B8C-985408EA1058}" srcOrd="0" destOrd="0" presId="urn:microsoft.com/office/officeart/2008/layout/HorizontalMultiLevelHierarchy"/>
    <dgm:cxn modelId="{78CD5017-C334-604B-827D-5B1882E34F89}" type="presParOf" srcId="{3013142F-A3C7-F746-853E-2CA8B540A8DE}" destId="{B764B132-0961-414E-B6FA-FB0C6C1C6CED}" srcOrd="0" destOrd="0" presId="urn:microsoft.com/office/officeart/2008/layout/HorizontalMultiLevelHierarchy"/>
    <dgm:cxn modelId="{8AB96B37-0394-4847-B9A4-CF65F47D406C}" type="presParOf" srcId="{B764B132-0961-414E-B6FA-FB0C6C1C6CED}" destId="{7111AE39-B455-7C4D-91F4-9E37E3822D07}" srcOrd="0" destOrd="0" presId="urn:microsoft.com/office/officeart/2008/layout/HorizontalMultiLevelHierarchy"/>
    <dgm:cxn modelId="{1496A1FE-8D00-4D44-AF05-63DE4DD25B6F}" type="presParOf" srcId="{B764B132-0961-414E-B6FA-FB0C6C1C6CED}" destId="{551EC4E6-AE1D-DD43-B7C4-D7EFBEA2E636}" srcOrd="1" destOrd="0" presId="urn:microsoft.com/office/officeart/2008/layout/HorizontalMultiLevelHierarchy"/>
    <dgm:cxn modelId="{69197ED4-2BAA-B74E-9A54-0D870BEABA6F}" type="presParOf" srcId="{551EC4E6-AE1D-DD43-B7C4-D7EFBEA2E636}" destId="{082A771F-69AF-7C4C-86CB-DF1CD8CB6581}" srcOrd="0" destOrd="0" presId="urn:microsoft.com/office/officeart/2008/layout/HorizontalMultiLevelHierarchy"/>
    <dgm:cxn modelId="{94B0F7BC-201E-804C-AB90-30AB27D464D9}" type="presParOf" srcId="{082A771F-69AF-7C4C-86CB-DF1CD8CB6581}" destId="{F726EDD3-E670-9B47-8786-4F599884289D}" srcOrd="0" destOrd="0" presId="urn:microsoft.com/office/officeart/2008/layout/HorizontalMultiLevelHierarchy"/>
    <dgm:cxn modelId="{B33A4FDD-C3BA-5844-8A16-1F75A1D01353}" type="presParOf" srcId="{551EC4E6-AE1D-DD43-B7C4-D7EFBEA2E636}" destId="{7B40AE63-0EA3-0747-BCE5-5F3AB0355BF2}" srcOrd="1" destOrd="0" presId="urn:microsoft.com/office/officeart/2008/layout/HorizontalMultiLevelHierarchy"/>
    <dgm:cxn modelId="{F7C3181F-6BCC-9746-A5F2-A7AD7AF57771}" type="presParOf" srcId="{7B40AE63-0EA3-0747-BCE5-5F3AB0355BF2}" destId="{C852AF5D-E3CA-F844-B775-08DD6E6FB940}" srcOrd="0" destOrd="0" presId="urn:microsoft.com/office/officeart/2008/layout/HorizontalMultiLevelHierarchy"/>
    <dgm:cxn modelId="{50F18B8B-9CB2-B545-BD9C-BBF1D7F79ADB}" type="presParOf" srcId="{7B40AE63-0EA3-0747-BCE5-5F3AB0355BF2}" destId="{30463D07-8E7F-3146-97CE-76CE82648742}" srcOrd="1" destOrd="0" presId="urn:microsoft.com/office/officeart/2008/layout/HorizontalMultiLevelHierarchy"/>
    <dgm:cxn modelId="{744D409A-4B0C-1E4E-8028-17B698E8E9FB}" type="presParOf" srcId="{551EC4E6-AE1D-DD43-B7C4-D7EFBEA2E636}" destId="{93180932-306E-E545-95F9-2A5635FDC9F1}" srcOrd="2" destOrd="0" presId="urn:microsoft.com/office/officeart/2008/layout/HorizontalMultiLevelHierarchy"/>
    <dgm:cxn modelId="{EBEA54E2-F5DF-3241-A155-471AC3B1B289}" type="presParOf" srcId="{93180932-306E-E545-95F9-2A5635FDC9F1}" destId="{7A2CD5A7-70D6-DE44-803D-0740544CB367}" srcOrd="0" destOrd="0" presId="urn:microsoft.com/office/officeart/2008/layout/HorizontalMultiLevelHierarchy"/>
    <dgm:cxn modelId="{91EBF06D-CEBF-9A4A-9348-4B13AAB85BDF}" type="presParOf" srcId="{551EC4E6-AE1D-DD43-B7C4-D7EFBEA2E636}" destId="{A0C9905E-6DBF-7645-94A7-C4BCDADC46B9}" srcOrd="3" destOrd="0" presId="urn:microsoft.com/office/officeart/2008/layout/HorizontalMultiLevelHierarchy"/>
    <dgm:cxn modelId="{2268C239-791A-A843-B35B-4C6D7AA5C58C}" type="presParOf" srcId="{A0C9905E-6DBF-7645-94A7-C4BCDADC46B9}" destId="{D3E2E567-EC04-E743-9B8C-985408EA1058}" srcOrd="0" destOrd="0" presId="urn:microsoft.com/office/officeart/2008/layout/HorizontalMultiLevelHierarchy"/>
    <dgm:cxn modelId="{900AB9C4-1297-064F-9213-84A2FEF748BC}" type="presParOf" srcId="{A0C9905E-6DBF-7645-94A7-C4BCDADC46B9}" destId="{1488A531-D252-B440-B1DA-4363F37F8970}" srcOrd="1" destOrd="0" presId="urn:microsoft.com/office/officeart/2008/layout/HorizontalMultiLevelHierarchy"/>
    <dgm:cxn modelId="{8F7D6F4A-7F38-5544-AA82-E509EF5B00D0}" type="presParOf" srcId="{551EC4E6-AE1D-DD43-B7C4-D7EFBEA2E636}" destId="{1F2800E8-CF94-FD43-8D0E-7E4B278315B1}" srcOrd="4" destOrd="0" presId="urn:microsoft.com/office/officeart/2008/layout/HorizontalMultiLevelHierarchy"/>
    <dgm:cxn modelId="{A32CB2FC-8A4B-9A47-95A4-6B127F86F9EC}" type="presParOf" srcId="{1F2800E8-CF94-FD43-8D0E-7E4B278315B1}" destId="{938A9782-2B6B-8141-99DA-6568305E0C38}" srcOrd="0" destOrd="0" presId="urn:microsoft.com/office/officeart/2008/layout/HorizontalMultiLevelHierarchy"/>
    <dgm:cxn modelId="{36374E4E-975A-3048-A967-8502A2BFF006}" type="presParOf" srcId="{551EC4E6-AE1D-DD43-B7C4-D7EFBEA2E636}" destId="{7377E58F-198D-DE48-B3AF-2D2AF67C403D}" srcOrd="5" destOrd="0" presId="urn:microsoft.com/office/officeart/2008/layout/HorizontalMultiLevelHierarchy"/>
    <dgm:cxn modelId="{E54D25FB-304B-8447-B38D-0A41DD6A77CF}" type="presParOf" srcId="{7377E58F-198D-DE48-B3AF-2D2AF67C403D}" destId="{1C998B4A-F8C8-5D49-862A-38B9C7611407}" srcOrd="0" destOrd="0" presId="urn:microsoft.com/office/officeart/2008/layout/HorizontalMultiLevelHierarchy"/>
    <dgm:cxn modelId="{EB405C70-67AA-5648-9EB0-2A7A61811A15}" type="presParOf" srcId="{7377E58F-198D-DE48-B3AF-2D2AF67C403D}" destId="{F9C8551A-E3F5-1A41-9D81-BA411262A93F}" srcOrd="1" destOrd="0" presId="urn:microsoft.com/office/officeart/2008/layout/HorizontalMultiLevelHierarchy"/>
    <dgm:cxn modelId="{7225228A-28BF-E143-BEC8-DE98F44C2578}" type="presParOf" srcId="{551EC4E6-AE1D-DD43-B7C4-D7EFBEA2E636}" destId="{BA8DEFCD-307F-6447-992B-91E06167C0D1}" srcOrd="6" destOrd="0" presId="urn:microsoft.com/office/officeart/2008/layout/HorizontalMultiLevelHierarchy"/>
    <dgm:cxn modelId="{9F6C813F-E328-8A42-97A9-8B1702D8D82C}" type="presParOf" srcId="{BA8DEFCD-307F-6447-992B-91E06167C0D1}" destId="{F576E494-8A13-2C42-8E48-804CC8A09FCA}" srcOrd="0" destOrd="0" presId="urn:microsoft.com/office/officeart/2008/layout/HorizontalMultiLevelHierarchy"/>
    <dgm:cxn modelId="{E10BA841-61EB-F240-B434-6D0869CBDAA5}" type="presParOf" srcId="{551EC4E6-AE1D-DD43-B7C4-D7EFBEA2E636}" destId="{535ABE2F-D370-DA4E-B964-1041079AB0E6}" srcOrd="7" destOrd="0" presId="urn:microsoft.com/office/officeart/2008/layout/HorizontalMultiLevelHierarchy"/>
    <dgm:cxn modelId="{C74C3D96-B696-6A41-8F8D-90CA419DAFFF}" type="presParOf" srcId="{535ABE2F-D370-DA4E-B964-1041079AB0E6}" destId="{658601CC-A707-B346-87A6-73338653F658}" srcOrd="0" destOrd="0" presId="urn:microsoft.com/office/officeart/2008/layout/HorizontalMultiLevelHierarchy"/>
    <dgm:cxn modelId="{4CF1471A-DD8E-0145-BDA0-A59AD09E2B87}" type="presParOf" srcId="{535ABE2F-D370-DA4E-B964-1041079AB0E6}" destId="{A00C4049-CC14-0548-9B2A-242562FC1184}" srcOrd="1" destOrd="0" presId="urn:microsoft.com/office/officeart/2008/layout/HorizontalMultiLevelHierarchy"/>
    <dgm:cxn modelId="{23265A0F-A6BA-4A46-9BA3-EDB5F25B579A}" type="presParOf" srcId="{551EC4E6-AE1D-DD43-B7C4-D7EFBEA2E636}" destId="{11A34F07-C9B9-654E-AC28-B09BCCE838A0}" srcOrd="8" destOrd="0" presId="urn:microsoft.com/office/officeart/2008/layout/HorizontalMultiLevelHierarchy"/>
    <dgm:cxn modelId="{8A6AECA9-035C-4C4F-BC19-FBA7D63F81BF}" type="presParOf" srcId="{11A34F07-C9B9-654E-AC28-B09BCCE838A0}" destId="{A12F38F1-9689-5E42-8E00-9D259E19BF50}" srcOrd="0" destOrd="0" presId="urn:microsoft.com/office/officeart/2008/layout/HorizontalMultiLevelHierarchy"/>
    <dgm:cxn modelId="{E6BB5052-C808-9644-A15C-D6174655415E}" type="presParOf" srcId="{551EC4E6-AE1D-DD43-B7C4-D7EFBEA2E636}" destId="{9EABD7FF-490F-8B4C-B8F8-D31309A62D20}" srcOrd="9" destOrd="0" presId="urn:microsoft.com/office/officeart/2008/layout/HorizontalMultiLevelHierarchy"/>
    <dgm:cxn modelId="{70DE3F7F-F842-9047-9A74-15ED15243C07}" type="presParOf" srcId="{9EABD7FF-490F-8B4C-B8F8-D31309A62D20}" destId="{0CFAE03F-D9F1-1440-9A27-54A46D352C27}" srcOrd="0" destOrd="0" presId="urn:microsoft.com/office/officeart/2008/layout/HorizontalMultiLevelHierarchy"/>
    <dgm:cxn modelId="{E129DA97-0CEC-E34A-A27F-64FA92481CC2}" type="presParOf" srcId="{9EABD7FF-490F-8B4C-B8F8-D31309A62D20}" destId="{158D506F-A227-CE44-8F2A-C0F86991131B}" srcOrd="1" destOrd="0" presId="urn:microsoft.com/office/officeart/2008/layout/HorizontalMultiLevelHierarchy"/>
    <dgm:cxn modelId="{0780AD81-8392-1144-9248-4584ED35432F}" type="presParOf" srcId="{551EC4E6-AE1D-DD43-B7C4-D7EFBEA2E636}" destId="{AA56199D-8D59-8D4A-B9F3-7077EE056DFC}" srcOrd="10" destOrd="0" presId="urn:microsoft.com/office/officeart/2008/layout/HorizontalMultiLevelHierarchy"/>
    <dgm:cxn modelId="{7C4D36CC-8DBF-BC46-AACC-C5075574E4DB}" type="presParOf" srcId="{AA56199D-8D59-8D4A-B9F3-7077EE056DFC}" destId="{AC9C60F5-2876-DA47-AFFA-A06F236068E2}" srcOrd="0" destOrd="0" presId="urn:microsoft.com/office/officeart/2008/layout/HorizontalMultiLevelHierarchy"/>
    <dgm:cxn modelId="{267F8F4C-3B42-484F-BB8B-1BE7E4E06478}" type="presParOf" srcId="{551EC4E6-AE1D-DD43-B7C4-D7EFBEA2E636}" destId="{E470B30D-6EA7-7E4C-B0FB-888EA91DC523}" srcOrd="11" destOrd="0" presId="urn:microsoft.com/office/officeart/2008/layout/HorizontalMultiLevelHierarchy"/>
    <dgm:cxn modelId="{8F9E41CD-6072-D54C-810F-FA73ECBCD242}" type="presParOf" srcId="{E470B30D-6EA7-7E4C-B0FB-888EA91DC523}" destId="{1B90F006-CCAA-644D-A07A-EC9A4A63DA78}" srcOrd="0" destOrd="0" presId="urn:microsoft.com/office/officeart/2008/layout/HorizontalMultiLevelHierarchy"/>
    <dgm:cxn modelId="{452954A2-B7CA-AA4A-B9D8-41BD889E237E}"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59973DD4-51E8-B04A-B99D-585E9915E995}" type="presOf" srcId="{773FD5F0-F007-F148-886B-86E72F86266E}" destId="{D3E2E567-EC04-E743-9B8C-985408EA1058}" srcOrd="0" destOrd="0" presId="urn:microsoft.com/office/officeart/2008/layout/HorizontalMultiLevelHierarchy"/>
    <dgm:cxn modelId="{FB76BAEF-DAE2-434F-853D-A556DF7416FE}" type="presOf" srcId="{DD5BF61D-B843-C744-B9A9-3312A1287EF4}" destId="{C852AF5D-E3CA-F844-B775-08DD6E6FB940}" srcOrd="0" destOrd="0" presId="urn:microsoft.com/office/officeart/2008/layout/HorizontalMultiLevelHierarchy"/>
    <dgm:cxn modelId="{A05C063D-62B2-FF4A-B4EE-363C62249674}" type="presOf" srcId="{BDC2CFA9-99C6-8347-9628-F8B57513FB8C}" destId="{7A2CD5A7-70D6-DE44-803D-0740544CB367}" srcOrd="1" destOrd="0" presId="urn:microsoft.com/office/officeart/2008/layout/HorizontalMultiLevelHierarchy"/>
    <dgm:cxn modelId="{35117C00-0E85-0947-972A-C15B50158A1A}" type="presOf" srcId="{8E22E6BE-2355-3044-A2AD-0F14E9FD033B}" destId="{BA8DEFCD-307F-6447-992B-91E06167C0D1}" srcOrd="0" destOrd="0" presId="urn:microsoft.com/office/officeart/2008/layout/HorizontalMultiLevelHierarchy"/>
    <dgm:cxn modelId="{00F0FBD3-B7AF-FF44-8EE0-C6894AB6C997}" type="presOf" srcId="{9BA062DA-6B7A-FC4F-B1BB-7CC4C74C72CE}" destId="{1C998B4A-F8C8-5D49-862A-38B9C761140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E3F94522-DBD2-774A-BA9C-6C8389260B7E}" type="presOf" srcId="{47C3D573-2A9E-4D4B-AC0A-DDF3C911D23B}" destId="{11A34F07-C9B9-654E-AC28-B09BCCE838A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330D4DC-2409-0B45-A0C9-E5EC08ED61AE}" type="presOf" srcId="{45267C76-6276-B44A-878A-9D61B556EBD7}" destId="{938A9782-2B6B-8141-99DA-6568305E0C38}" srcOrd="1" destOrd="0" presId="urn:microsoft.com/office/officeart/2008/layout/HorizontalMultiLevelHierarchy"/>
    <dgm:cxn modelId="{27A29BC0-21C3-EC4C-85C5-D2081D8AD58D}" type="presOf" srcId="{45A45490-5AEF-2C4A-8A41-774416F30B61}" destId="{658601CC-A707-B346-87A6-73338653F658}" srcOrd="0" destOrd="0" presId="urn:microsoft.com/office/officeart/2008/layout/HorizontalMultiLevelHierarchy"/>
    <dgm:cxn modelId="{C17E0ECA-6D13-A540-89FA-CD892386E99B}" type="presOf" srcId="{BDC2CFA9-99C6-8347-9628-F8B57513FB8C}" destId="{93180932-306E-E545-95F9-2A5635FDC9F1}" srcOrd="0" destOrd="0" presId="urn:microsoft.com/office/officeart/2008/layout/HorizontalMultiLevelHierarchy"/>
    <dgm:cxn modelId="{90EEF8B0-D49C-904F-A185-F3C3A13E74DA}" type="presOf" srcId="{B94BF05B-2FD4-3B43-A783-61203240B6BC}" destId="{AC9C60F5-2876-DA47-AFFA-A06F236068E2}" srcOrd="1" destOrd="0" presId="urn:microsoft.com/office/officeart/2008/layout/HorizontalMultiLevelHierarchy"/>
    <dgm:cxn modelId="{2CF38602-F72C-BE42-8D33-B6DCC3536B8B}" type="presOf" srcId="{B7B45A6A-3224-B346-B114-13FE7727100D}" destId="{0CFAE03F-D9F1-1440-9A27-54A46D352C27}" srcOrd="0" destOrd="0" presId="urn:microsoft.com/office/officeart/2008/layout/HorizontalMultiLevelHierarchy"/>
    <dgm:cxn modelId="{3EF535A8-311C-D943-87CF-2FD0115825DF}" type="presOf" srcId="{CC08C8E7-D5AB-9C4F-A78B-4A8C57EB2D22}" destId="{7111AE39-B455-7C4D-91F4-9E37E3822D07}" srcOrd="0" destOrd="0" presId="urn:microsoft.com/office/officeart/2008/layout/HorizontalMultiLevelHierarchy"/>
    <dgm:cxn modelId="{CB67C739-C9E0-824F-89B0-BDD4E348580B}" type="presOf" srcId="{47C3D573-2A9E-4D4B-AC0A-DDF3C911D23B}" destId="{A12F38F1-9689-5E42-8E00-9D259E19BF50}" srcOrd="1" destOrd="0" presId="urn:microsoft.com/office/officeart/2008/layout/HorizontalMultiLevelHierarchy"/>
    <dgm:cxn modelId="{8B833AA9-A02C-084E-923A-5135C4B41719}" type="presOf" srcId="{8E22E6BE-2355-3044-A2AD-0F14E9FD033B}" destId="{F576E494-8A13-2C42-8E48-804CC8A09FCA}" srcOrd="1" destOrd="0" presId="urn:microsoft.com/office/officeart/2008/layout/HorizontalMultiLevelHierarchy"/>
    <dgm:cxn modelId="{DD39EC36-FED4-D446-A058-71951D9FB089}"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C9CC256-8124-0447-9A88-95AD15679E45}" type="presOf" srcId="{2EFE4671-8583-3540-9262-1FC578B666F4}" destId="{3013142F-A3C7-F746-853E-2CA8B540A8DE}" srcOrd="0" destOrd="0" presId="urn:microsoft.com/office/officeart/2008/layout/HorizontalMultiLevelHierarchy"/>
    <dgm:cxn modelId="{BB123C45-0D0A-D342-9015-C6B73B6D9564}" type="presOf" srcId="{D2A7088E-1D05-9D42-A59D-10A5E7F83CF9}" destId="{1B90F006-CCAA-644D-A07A-EC9A4A63DA78}" srcOrd="0" destOrd="0" presId="urn:microsoft.com/office/officeart/2008/layout/HorizontalMultiLevelHierarchy"/>
    <dgm:cxn modelId="{20259A3D-A19D-334F-A45C-FE955A509647}" type="presOf" srcId="{45267C76-6276-B44A-878A-9D61B556EBD7}" destId="{1F2800E8-CF94-FD43-8D0E-7E4B278315B1}" srcOrd="0" destOrd="0" presId="urn:microsoft.com/office/officeart/2008/layout/HorizontalMultiLevelHierarchy"/>
    <dgm:cxn modelId="{6AF66888-ABB6-5A4A-80F8-B684BB467C13}" type="presOf" srcId="{B94BF05B-2FD4-3B43-A783-61203240B6BC}" destId="{AA56199D-8D59-8D4A-B9F3-7077EE056DFC}"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401BEF7D-EA16-BD4C-8A93-346C7C0CF261}" srcId="{CC08C8E7-D5AB-9C4F-A78B-4A8C57EB2D22}" destId="{B7B45A6A-3224-B346-B114-13FE7727100D}" srcOrd="4" destOrd="0" parTransId="{47C3D573-2A9E-4D4B-AC0A-DDF3C911D23B}" sibTransId="{587CDE56-D0B2-7148-A709-B148FD7F8569}"/>
    <dgm:cxn modelId="{5D6D31C1-014A-DF45-950F-AA8DBB6587B3}" type="presOf" srcId="{A73DCD64-89DF-3E4C-9543-0D417B51464E}" destId="{082A771F-69AF-7C4C-86CB-DF1CD8CB6581}" srcOrd="0" destOrd="0" presId="urn:microsoft.com/office/officeart/2008/layout/HorizontalMultiLevelHierarchy"/>
    <dgm:cxn modelId="{1742E2DE-FEC5-F140-80EF-DB5037304593}" type="presParOf" srcId="{3013142F-A3C7-F746-853E-2CA8B540A8DE}" destId="{B764B132-0961-414E-B6FA-FB0C6C1C6CED}" srcOrd="0" destOrd="0" presId="urn:microsoft.com/office/officeart/2008/layout/HorizontalMultiLevelHierarchy"/>
    <dgm:cxn modelId="{027C8461-CAD4-AA48-AAA5-5E7880981B4C}" type="presParOf" srcId="{B764B132-0961-414E-B6FA-FB0C6C1C6CED}" destId="{7111AE39-B455-7C4D-91F4-9E37E3822D07}" srcOrd="0" destOrd="0" presId="urn:microsoft.com/office/officeart/2008/layout/HorizontalMultiLevelHierarchy"/>
    <dgm:cxn modelId="{8374CD88-4CAC-DB41-A2B8-BFD55BB68524}" type="presParOf" srcId="{B764B132-0961-414E-B6FA-FB0C6C1C6CED}" destId="{551EC4E6-AE1D-DD43-B7C4-D7EFBEA2E636}" srcOrd="1" destOrd="0" presId="urn:microsoft.com/office/officeart/2008/layout/HorizontalMultiLevelHierarchy"/>
    <dgm:cxn modelId="{862278EE-A9A2-914B-B2B2-CC3DF1EFA5C6}" type="presParOf" srcId="{551EC4E6-AE1D-DD43-B7C4-D7EFBEA2E636}" destId="{082A771F-69AF-7C4C-86CB-DF1CD8CB6581}" srcOrd="0" destOrd="0" presId="urn:microsoft.com/office/officeart/2008/layout/HorizontalMultiLevelHierarchy"/>
    <dgm:cxn modelId="{AD0A3999-B2C5-D346-9C4B-F3821AB50129}" type="presParOf" srcId="{082A771F-69AF-7C4C-86CB-DF1CD8CB6581}" destId="{F726EDD3-E670-9B47-8786-4F599884289D}" srcOrd="0" destOrd="0" presId="urn:microsoft.com/office/officeart/2008/layout/HorizontalMultiLevelHierarchy"/>
    <dgm:cxn modelId="{3BB46FBD-1EB4-9340-82A7-AAB90692225E}" type="presParOf" srcId="{551EC4E6-AE1D-DD43-B7C4-D7EFBEA2E636}" destId="{7B40AE63-0EA3-0747-BCE5-5F3AB0355BF2}" srcOrd="1" destOrd="0" presId="urn:microsoft.com/office/officeart/2008/layout/HorizontalMultiLevelHierarchy"/>
    <dgm:cxn modelId="{605FECB0-550D-A843-93B5-4522F6D2A6A7}" type="presParOf" srcId="{7B40AE63-0EA3-0747-BCE5-5F3AB0355BF2}" destId="{C852AF5D-E3CA-F844-B775-08DD6E6FB940}" srcOrd="0" destOrd="0" presId="urn:microsoft.com/office/officeart/2008/layout/HorizontalMultiLevelHierarchy"/>
    <dgm:cxn modelId="{1C0B0DDC-341B-6A40-A5B3-843A1DCEE1A1}" type="presParOf" srcId="{7B40AE63-0EA3-0747-BCE5-5F3AB0355BF2}" destId="{30463D07-8E7F-3146-97CE-76CE82648742}" srcOrd="1" destOrd="0" presId="urn:microsoft.com/office/officeart/2008/layout/HorizontalMultiLevelHierarchy"/>
    <dgm:cxn modelId="{FACB2AFD-D131-9D49-B43E-D4FE219F5710}" type="presParOf" srcId="{551EC4E6-AE1D-DD43-B7C4-D7EFBEA2E636}" destId="{93180932-306E-E545-95F9-2A5635FDC9F1}" srcOrd="2" destOrd="0" presId="urn:microsoft.com/office/officeart/2008/layout/HorizontalMultiLevelHierarchy"/>
    <dgm:cxn modelId="{2457EC7B-34B8-0245-A326-B0793D8041B1}" type="presParOf" srcId="{93180932-306E-E545-95F9-2A5635FDC9F1}" destId="{7A2CD5A7-70D6-DE44-803D-0740544CB367}" srcOrd="0" destOrd="0" presId="urn:microsoft.com/office/officeart/2008/layout/HorizontalMultiLevelHierarchy"/>
    <dgm:cxn modelId="{18A4AF45-8441-E74B-8B95-54CE001DCD10}" type="presParOf" srcId="{551EC4E6-AE1D-DD43-B7C4-D7EFBEA2E636}" destId="{A0C9905E-6DBF-7645-94A7-C4BCDADC46B9}" srcOrd="3" destOrd="0" presId="urn:microsoft.com/office/officeart/2008/layout/HorizontalMultiLevelHierarchy"/>
    <dgm:cxn modelId="{FABC4369-7550-3149-9139-268E2EB7098A}" type="presParOf" srcId="{A0C9905E-6DBF-7645-94A7-C4BCDADC46B9}" destId="{D3E2E567-EC04-E743-9B8C-985408EA1058}" srcOrd="0" destOrd="0" presId="urn:microsoft.com/office/officeart/2008/layout/HorizontalMultiLevelHierarchy"/>
    <dgm:cxn modelId="{68608283-CA0E-3E43-96D7-91297BB120BC}" type="presParOf" srcId="{A0C9905E-6DBF-7645-94A7-C4BCDADC46B9}" destId="{1488A531-D252-B440-B1DA-4363F37F8970}" srcOrd="1" destOrd="0" presId="urn:microsoft.com/office/officeart/2008/layout/HorizontalMultiLevelHierarchy"/>
    <dgm:cxn modelId="{23B76527-95BF-1A49-BD12-3B45F8FE392B}" type="presParOf" srcId="{551EC4E6-AE1D-DD43-B7C4-D7EFBEA2E636}" destId="{1F2800E8-CF94-FD43-8D0E-7E4B278315B1}" srcOrd="4" destOrd="0" presId="urn:microsoft.com/office/officeart/2008/layout/HorizontalMultiLevelHierarchy"/>
    <dgm:cxn modelId="{D81D08B2-0FCD-0A43-8C80-622C598B2B91}" type="presParOf" srcId="{1F2800E8-CF94-FD43-8D0E-7E4B278315B1}" destId="{938A9782-2B6B-8141-99DA-6568305E0C38}" srcOrd="0" destOrd="0" presId="urn:microsoft.com/office/officeart/2008/layout/HorizontalMultiLevelHierarchy"/>
    <dgm:cxn modelId="{3D8C8D6E-DDA3-2845-AC6E-9C25F1C2E228}" type="presParOf" srcId="{551EC4E6-AE1D-DD43-B7C4-D7EFBEA2E636}" destId="{7377E58F-198D-DE48-B3AF-2D2AF67C403D}" srcOrd="5" destOrd="0" presId="urn:microsoft.com/office/officeart/2008/layout/HorizontalMultiLevelHierarchy"/>
    <dgm:cxn modelId="{9AC87CBE-97EC-5643-93A8-061CD4524866}" type="presParOf" srcId="{7377E58F-198D-DE48-B3AF-2D2AF67C403D}" destId="{1C998B4A-F8C8-5D49-862A-38B9C7611407}" srcOrd="0" destOrd="0" presId="urn:microsoft.com/office/officeart/2008/layout/HorizontalMultiLevelHierarchy"/>
    <dgm:cxn modelId="{D380AE05-C764-0B44-A745-8D2EFCD8AB9E}" type="presParOf" srcId="{7377E58F-198D-DE48-B3AF-2D2AF67C403D}" destId="{F9C8551A-E3F5-1A41-9D81-BA411262A93F}" srcOrd="1" destOrd="0" presId="urn:microsoft.com/office/officeart/2008/layout/HorizontalMultiLevelHierarchy"/>
    <dgm:cxn modelId="{4EEC87E3-438E-AF43-9B89-1EFC119AE7A8}" type="presParOf" srcId="{551EC4E6-AE1D-DD43-B7C4-D7EFBEA2E636}" destId="{BA8DEFCD-307F-6447-992B-91E06167C0D1}" srcOrd="6" destOrd="0" presId="urn:microsoft.com/office/officeart/2008/layout/HorizontalMultiLevelHierarchy"/>
    <dgm:cxn modelId="{897E63DD-DB89-E140-A8BE-98281115322E}" type="presParOf" srcId="{BA8DEFCD-307F-6447-992B-91E06167C0D1}" destId="{F576E494-8A13-2C42-8E48-804CC8A09FCA}" srcOrd="0" destOrd="0" presId="urn:microsoft.com/office/officeart/2008/layout/HorizontalMultiLevelHierarchy"/>
    <dgm:cxn modelId="{3252F566-0E17-A945-ACDC-5C13415DEDA4}" type="presParOf" srcId="{551EC4E6-AE1D-DD43-B7C4-D7EFBEA2E636}" destId="{535ABE2F-D370-DA4E-B964-1041079AB0E6}" srcOrd="7" destOrd="0" presId="urn:microsoft.com/office/officeart/2008/layout/HorizontalMultiLevelHierarchy"/>
    <dgm:cxn modelId="{9348A0EB-21C4-F747-956D-7C4A074BC063}" type="presParOf" srcId="{535ABE2F-D370-DA4E-B964-1041079AB0E6}" destId="{658601CC-A707-B346-87A6-73338653F658}" srcOrd="0" destOrd="0" presId="urn:microsoft.com/office/officeart/2008/layout/HorizontalMultiLevelHierarchy"/>
    <dgm:cxn modelId="{AA027FE1-9C92-884B-9B70-6FF1F3EB46D0}" type="presParOf" srcId="{535ABE2F-D370-DA4E-B964-1041079AB0E6}" destId="{A00C4049-CC14-0548-9B2A-242562FC1184}" srcOrd="1" destOrd="0" presId="urn:microsoft.com/office/officeart/2008/layout/HorizontalMultiLevelHierarchy"/>
    <dgm:cxn modelId="{8AF462E6-8BAF-B440-8129-193126FDE058}" type="presParOf" srcId="{551EC4E6-AE1D-DD43-B7C4-D7EFBEA2E636}" destId="{11A34F07-C9B9-654E-AC28-B09BCCE838A0}" srcOrd="8" destOrd="0" presId="urn:microsoft.com/office/officeart/2008/layout/HorizontalMultiLevelHierarchy"/>
    <dgm:cxn modelId="{C1001FAF-C34D-3141-A266-D296ADC3FE1D}" type="presParOf" srcId="{11A34F07-C9B9-654E-AC28-B09BCCE838A0}" destId="{A12F38F1-9689-5E42-8E00-9D259E19BF50}" srcOrd="0" destOrd="0" presId="urn:microsoft.com/office/officeart/2008/layout/HorizontalMultiLevelHierarchy"/>
    <dgm:cxn modelId="{1DF27207-D713-904C-BD15-E93FF8D6F6B9}" type="presParOf" srcId="{551EC4E6-AE1D-DD43-B7C4-D7EFBEA2E636}" destId="{9EABD7FF-490F-8B4C-B8F8-D31309A62D20}" srcOrd="9" destOrd="0" presId="urn:microsoft.com/office/officeart/2008/layout/HorizontalMultiLevelHierarchy"/>
    <dgm:cxn modelId="{E7D4D408-C21C-F74C-B25A-F232B75642BC}" type="presParOf" srcId="{9EABD7FF-490F-8B4C-B8F8-D31309A62D20}" destId="{0CFAE03F-D9F1-1440-9A27-54A46D352C27}" srcOrd="0" destOrd="0" presId="urn:microsoft.com/office/officeart/2008/layout/HorizontalMultiLevelHierarchy"/>
    <dgm:cxn modelId="{EA138803-77F5-BF47-9A4F-58051068343E}" type="presParOf" srcId="{9EABD7FF-490F-8B4C-B8F8-D31309A62D20}" destId="{158D506F-A227-CE44-8F2A-C0F86991131B}" srcOrd="1" destOrd="0" presId="urn:microsoft.com/office/officeart/2008/layout/HorizontalMultiLevelHierarchy"/>
    <dgm:cxn modelId="{A5D31D46-2CA5-BE49-9354-2E63FB9D95A0}" type="presParOf" srcId="{551EC4E6-AE1D-DD43-B7C4-D7EFBEA2E636}" destId="{AA56199D-8D59-8D4A-B9F3-7077EE056DFC}" srcOrd="10" destOrd="0" presId="urn:microsoft.com/office/officeart/2008/layout/HorizontalMultiLevelHierarchy"/>
    <dgm:cxn modelId="{C96C86F3-62B2-7D46-ADD6-3F0A5A61AA6F}" type="presParOf" srcId="{AA56199D-8D59-8D4A-B9F3-7077EE056DFC}" destId="{AC9C60F5-2876-DA47-AFFA-A06F236068E2}" srcOrd="0" destOrd="0" presId="urn:microsoft.com/office/officeart/2008/layout/HorizontalMultiLevelHierarchy"/>
    <dgm:cxn modelId="{9DCAF3B3-17E6-BC41-ADB9-2D82414F85B5}" type="presParOf" srcId="{551EC4E6-AE1D-DD43-B7C4-D7EFBEA2E636}" destId="{E470B30D-6EA7-7E4C-B0FB-888EA91DC523}" srcOrd="11" destOrd="0" presId="urn:microsoft.com/office/officeart/2008/layout/HorizontalMultiLevelHierarchy"/>
    <dgm:cxn modelId="{B8DC0546-A2D7-2B45-87E5-9027E45B0048}" type="presParOf" srcId="{E470B30D-6EA7-7E4C-B0FB-888EA91DC523}" destId="{1B90F006-CCAA-644D-A07A-EC9A4A63DA78}" srcOrd="0" destOrd="0" presId="urn:microsoft.com/office/officeart/2008/layout/HorizontalMultiLevelHierarchy"/>
    <dgm:cxn modelId="{E2A188ED-2E3F-6C4E-AF44-BC3B784F35BD}"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AACBF306-52B7-234C-A935-F2ADE859DB23}" type="presOf" srcId="{8E22E6BE-2355-3044-A2AD-0F14E9FD033B}" destId="{F576E494-8A13-2C42-8E48-804CC8A09FCA}" srcOrd="1" destOrd="0" presId="urn:microsoft.com/office/officeart/2008/layout/HorizontalMultiLevelHierarchy"/>
    <dgm:cxn modelId="{BEF4C11D-2BC7-B64D-AED1-4FB601E64527}" type="presOf" srcId="{A73DCD64-89DF-3E4C-9543-0D417B51464E}" destId="{082A771F-69AF-7C4C-86CB-DF1CD8CB6581}"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D4D4D221-14FE-0F4A-867F-D9E8B719C6A9}" type="presOf" srcId="{B7B45A6A-3224-B346-B114-13FE7727100D}" destId="{0CFAE03F-D9F1-1440-9A27-54A46D352C27}" srcOrd="0" destOrd="0" presId="urn:microsoft.com/office/officeart/2008/layout/HorizontalMultiLevelHierarchy"/>
    <dgm:cxn modelId="{7014C0C6-B311-594F-AB52-0AEB3727241F}" type="presOf" srcId="{773FD5F0-F007-F148-886B-86E72F86266E}" destId="{D3E2E567-EC04-E743-9B8C-985408EA1058}" srcOrd="0" destOrd="0" presId="urn:microsoft.com/office/officeart/2008/layout/HorizontalMultiLevelHierarchy"/>
    <dgm:cxn modelId="{D946FD9D-1CB4-C248-A719-E0EA0BBEC237}" type="presOf" srcId="{45A45490-5AEF-2C4A-8A41-774416F30B61}" destId="{658601CC-A707-B346-87A6-73338653F658}" srcOrd="0" destOrd="0" presId="urn:microsoft.com/office/officeart/2008/layout/HorizontalMultiLevelHierarchy"/>
    <dgm:cxn modelId="{660A6C85-1462-094F-B49B-0F6686488035}"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858897D-D5F6-E14D-BCFC-34AE4F5DA36B}"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4C7109D-2A85-824F-B556-9D6AA0C9B4B7}" type="presOf" srcId="{A73DCD64-89DF-3E4C-9543-0D417B51464E}" destId="{F726EDD3-E670-9B47-8786-4F599884289D}" srcOrd="1" destOrd="0" presId="urn:microsoft.com/office/officeart/2008/layout/HorizontalMultiLevelHierarchy"/>
    <dgm:cxn modelId="{B1AE6A14-D38B-6948-B38D-206D84989722}" type="presOf" srcId="{DD5BF61D-B843-C744-B9A9-3312A1287EF4}" destId="{C852AF5D-E3CA-F844-B775-08DD6E6FB940}" srcOrd="0" destOrd="0" presId="urn:microsoft.com/office/officeart/2008/layout/HorizontalMultiLevelHierarchy"/>
    <dgm:cxn modelId="{57EE16A6-6E67-6643-94A2-413E6462BEE4}" type="presOf" srcId="{45267C76-6276-B44A-878A-9D61B556EBD7}" destId="{1F2800E8-CF94-FD43-8D0E-7E4B278315B1}" srcOrd="0" destOrd="0" presId="urn:microsoft.com/office/officeart/2008/layout/HorizontalMultiLevelHierarchy"/>
    <dgm:cxn modelId="{54543E84-17BF-0443-BF3F-6571E1F51468}" type="presOf" srcId="{D2A7088E-1D05-9D42-A59D-10A5E7F83CF9}" destId="{1B90F006-CCAA-644D-A07A-EC9A4A63DA78}" srcOrd="0" destOrd="0" presId="urn:microsoft.com/office/officeart/2008/layout/HorizontalMultiLevelHierarchy"/>
    <dgm:cxn modelId="{46214A6D-6776-7D4F-8345-2B65E93FFAC4}" type="presOf" srcId="{CC08C8E7-D5AB-9C4F-A78B-4A8C57EB2D22}" destId="{7111AE39-B455-7C4D-91F4-9E37E3822D07}"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53CE3B3D-8D76-B64A-B4A3-2AF6B5CF1A59}" type="presOf" srcId="{B94BF05B-2FD4-3B43-A783-61203240B6BC}" destId="{AA56199D-8D59-8D4A-B9F3-7077EE056DFC}"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D6FF61F4-2E70-2445-B362-FDF5936BBC6B}" srcId="{CC08C8E7-D5AB-9C4F-A78B-4A8C57EB2D22}" destId="{773FD5F0-F007-F148-886B-86E72F86266E}" srcOrd="1" destOrd="0" parTransId="{BDC2CFA9-99C6-8347-9628-F8B57513FB8C}" sibTransId="{9458031D-FD27-D841-9D56-100BE85B229D}"/>
    <dgm:cxn modelId="{BA112784-5876-AF42-9148-00A53C406107}" type="presOf" srcId="{BDC2CFA9-99C6-8347-9628-F8B57513FB8C}" destId="{93180932-306E-E545-95F9-2A5635FDC9F1}" srcOrd="0" destOrd="0" presId="urn:microsoft.com/office/officeart/2008/layout/HorizontalMultiLevelHierarchy"/>
    <dgm:cxn modelId="{4EB354C1-CA60-984F-9F7F-089E6873DFA7}" type="presOf" srcId="{B94BF05B-2FD4-3B43-A783-61203240B6BC}" destId="{AC9C60F5-2876-DA47-AFFA-A06F236068E2}"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EE7C2484-35EE-D947-AA09-EDC196F54E8F}" type="presOf" srcId="{47C3D573-2A9E-4D4B-AC0A-DDF3C911D23B}" destId="{11A34F07-C9B9-654E-AC28-B09BCCE838A0}" srcOrd="0" destOrd="0" presId="urn:microsoft.com/office/officeart/2008/layout/HorizontalMultiLevelHierarchy"/>
    <dgm:cxn modelId="{6DB3EE50-86E0-A446-ADCB-67041E23C60A}" type="presOf" srcId="{2EFE4671-8583-3540-9262-1FC578B666F4}" destId="{3013142F-A3C7-F746-853E-2CA8B540A8DE}" srcOrd="0" destOrd="0" presId="urn:microsoft.com/office/officeart/2008/layout/HorizontalMultiLevelHierarchy"/>
    <dgm:cxn modelId="{F47E3D8A-C5F1-ED43-B8D7-ED8AAA72D969}" type="presOf" srcId="{47C3D573-2A9E-4D4B-AC0A-DDF3C911D23B}" destId="{A12F38F1-9689-5E42-8E00-9D259E19BF50}" srcOrd="1" destOrd="0" presId="urn:microsoft.com/office/officeart/2008/layout/HorizontalMultiLevelHierarchy"/>
    <dgm:cxn modelId="{3CBE6065-ACCA-334B-BD36-C22337A75B43}" type="presOf" srcId="{8E22E6BE-2355-3044-A2AD-0F14E9FD033B}" destId="{BA8DEFCD-307F-6447-992B-91E06167C0D1}" srcOrd="0" destOrd="0" presId="urn:microsoft.com/office/officeart/2008/layout/HorizontalMultiLevelHierarchy"/>
    <dgm:cxn modelId="{5AD32946-1621-5C4E-A51C-5BF8E69BBABE}" type="presOf" srcId="{BDC2CFA9-99C6-8347-9628-F8B57513FB8C}" destId="{7A2CD5A7-70D6-DE44-803D-0740544CB367}" srcOrd="1" destOrd="0" presId="urn:microsoft.com/office/officeart/2008/layout/HorizontalMultiLevelHierarchy"/>
    <dgm:cxn modelId="{94B38F14-ED88-7C4A-B161-A5337453E4F2}" type="presParOf" srcId="{3013142F-A3C7-F746-853E-2CA8B540A8DE}" destId="{B764B132-0961-414E-B6FA-FB0C6C1C6CED}" srcOrd="0" destOrd="0" presId="urn:microsoft.com/office/officeart/2008/layout/HorizontalMultiLevelHierarchy"/>
    <dgm:cxn modelId="{43386E39-EC5A-1143-9EBE-6213C08A6B8A}" type="presParOf" srcId="{B764B132-0961-414E-B6FA-FB0C6C1C6CED}" destId="{7111AE39-B455-7C4D-91F4-9E37E3822D07}" srcOrd="0" destOrd="0" presId="urn:microsoft.com/office/officeart/2008/layout/HorizontalMultiLevelHierarchy"/>
    <dgm:cxn modelId="{D335A1C9-E257-7642-88E4-E0B22BF42BC1}" type="presParOf" srcId="{B764B132-0961-414E-B6FA-FB0C6C1C6CED}" destId="{551EC4E6-AE1D-DD43-B7C4-D7EFBEA2E636}" srcOrd="1" destOrd="0" presId="urn:microsoft.com/office/officeart/2008/layout/HorizontalMultiLevelHierarchy"/>
    <dgm:cxn modelId="{D36FC2E4-6D4C-7D49-90B1-2AF408453609}" type="presParOf" srcId="{551EC4E6-AE1D-DD43-B7C4-D7EFBEA2E636}" destId="{082A771F-69AF-7C4C-86CB-DF1CD8CB6581}" srcOrd="0" destOrd="0" presId="urn:microsoft.com/office/officeart/2008/layout/HorizontalMultiLevelHierarchy"/>
    <dgm:cxn modelId="{AAB9331F-FA3A-3348-A1B2-1D2606702698}" type="presParOf" srcId="{082A771F-69AF-7C4C-86CB-DF1CD8CB6581}" destId="{F726EDD3-E670-9B47-8786-4F599884289D}" srcOrd="0" destOrd="0" presId="urn:microsoft.com/office/officeart/2008/layout/HorizontalMultiLevelHierarchy"/>
    <dgm:cxn modelId="{9A7F191B-AF2C-4243-9A33-5C1FCD1A0978}" type="presParOf" srcId="{551EC4E6-AE1D-DD43-B7C4-D7EFBEA2E636}" destId="{7B40AE63-0EA3-0747-BCE5-5F3AB0355BF2}" srcOrd="1" destOrd="0" presId="urn:microsoft.com/office/officeart/2008/layout/HorizontalMultiLevelHierarchy"/>
    <dgm:cxn modelId="{EDB53610-01C7-CC4D-82F8-06E68603A997}" type="presParOf" srcId="{7B40AE63-0EA3-0747-BCE5-5F3AB0355BF2}" destId="{C852AF5D-E3CA-F844-B775-08DD6E6FB940}" srcOrd="0" destOrd="0" presId="urn:microsoft.com/office/officeart/2008/layout/HorizontalMultiLevelHierarchy"/>
    <dgm:cxn modelId="{0224639B-EBA7-D740-B40C-12D05FAB9566}" type="presParOf" srcId="{7B40AE63-0EA3-0747-BCE5-5F3AB0355BF2}" destId="{30463D07-8E7F-3146-97CE-76CE82648742}" srcOrd="1" destOrd="0" presId="urn:microsoft.com/office/officeart/2008/layout/HorizontalMultiLevelHierarchy"/>
    <dgm:cxn modelId="{7D5665D7-EB81-9B49-804B-00510009DD1D}" type="presParOf" srcId="{551EC4E6-AE1D-DD43-B7C4-D7EFBEA2E636}" destId="{93180932-306E-E545-95F9-2A5635FDC9F1}" srcOrd="2" destOrd="0" presId="urn:microsoft.com/office/officeart/2008/layout/HorizontalMultiLevelHierarchy"/>
    <dgm:cxn modelId="{1DE89603-6C59-BF44-8E23-CF30DFC83498}" type="presParOf" srcId="{93180932-306E-E545-95F9-2A5635FDC9F1}" destId="{7A2CD5A7-70D6-DE44-803D-0740544CB367}" srcOrd="0" destOrd="0" presId="urn:microsoft.com/office/officeart/2008/layout/HorizontalMultiLevelHierarchy"/>
    <dgm:cxn modelId="{731E878C-0559-3D44-B6DD-047BAA542CA8}" type="presParOf" srcId="{551EC4E6-AE1D-DD43-B7C4-D7EFBEA2E636}" destId="{A0C9905E-6DBF-7645-94A7-C4BCDADC46B9}" srcOrd="3" destOrd="0" presId="urn:microsoft.com/office/officeart/2008/layout/HorizontalMultiLevelHierarchy"/>
    <dgm:cxn modelId="{DA0195F8-5BC7-7549-896B-66F1BBA91702}" type="presParOf" srcId="{A0C9905E-6DBF-7645-94A7-C4BCDADC46B9}" destId="{D3E2E567-EC04-E743-9B8C-985408EA1058}" srcOrd="0" destOrd="0" presId="urn:microsoft.com/office/officeart/2008/layout/HorizontalMultiLevelHierarchy"/>
    <dgm:cxn modelId="{E76EFF2C-92AC-F746-BDBD-159768BF398B}" type="presParOf" srcId="{A0C9905E-6DBF-7645-94A7-C4BCDADC46B9}" destId="{1488A531-D252-B440-B1DA-4363F37F8970}" srcOrd="1" destOrd="0" presId="urn:microsoft.com/office/officeart/2008/layout/HorizontalMultiLevelHierarchy"/>
    <dgm:cxn modelId="{48A9FE55-3D24-204C-A119-3B2EC04BF2B1}" type="presParOf" srcId="{551EC4E6-AE1D-DD43-B7C4-D7EFBEA2E636}" destId="{1F2800E8-CF94-FD43-8D0E-7E4B278315B1}" srcOrd="4" destOrd="0" presId="urn:microsoft.com/office/officeart/2008/layout/HorizontalMultiLevelHierarchy"/>
    <dgm:cxn modelId="{CFCA398F-B10D-C940-944F-C2DDD562734C}" type="presParOf" srcId="{1F2800E8-CF94-FD43-8D0E-7E4B278315B1}" destId="{938A9782-2B6B-8141-99DA-6568305E0C38}" srcOrd="0" destOrd="0" presId="urn:microsoft.com/office/officeart/2008/layout/HorizontalMultiLevelHierarchy"/>
    <dgm:cxn modelId="{01D742E5-F10F-AB43-AF49-BE791DEEFB0B}" type="presParOf" srcId="{551EC4E6-AE1D-DD43-B7C4-D7EFBEA2E636}" destId="{7377E58F-198D-DE48-B3AF-2D2AF67C403D}" srcOrd="5" destOrd="0" presId="urn:microsoft.com/office/officeart/2008/layout/HorizontalMultiLevelHierarchy"/>
    <dgm:cxn modelId="{4F54C57B-C183-B948-856D-EE7A55CCDF16}" type="presParOf" srcId="{7377E58F-198D-DE48-B3AF-2D2AF67C403D}" destId="{1C998B4A-F8C8-5D49-862A-38B9C7611407}" srcOrd="0" destOrd="0" presId="urn:microsoft.com/office/officeart/2008/layout/HorizontalMultiLevelHierarchy"/>
    <dgm:cxn modelId="{962D1358-C9EA-DD46-B996-2A6A2039ADEA}" type="presParOf" srcId="{7377E58F-198D-DE48-B3AF-2D2AF67C403D}" destId="{F9C8551A-E3F5-1A41-9D81-BA411262A93F}" srcOrd="1" destOrd="0" presId="urn:microsoft.com/office/officeart/2008/layout/HorizontalMultiLevelHierarchy"/>
    <dgm:cxn modelId="{3C71B7BA-E388-AD43-88B0-FE59A1386B23}" type="presParOf" srcId="{551EC4E6-AE1D-DD43-B7C4-D7EFBEA2E636}" destId="{BA8DEFCD-307F-6447-992B-91E06167C0D1}" srcOrd="6" destOrd="0" presId="urn:microsoft.com/office/officeart/2008/layout/HorizontalMultiLevelHierarchy"/>
    <dgm:cxn modelId="{77BFAFA0-BA3F-2046-93DF-DBA31ACC6105}" type="presParOf" srcId="{BA8DEFCD-307F-6447-992B-91E06167C0D1}" destId="{F576E494-8A13-2C42-8E48-804CC8A09FCA}" srcOrd="0" destOrd="0" presId="urn:microsoft.com/office/officeart/2008/layout/HorizontalMultiLevelHierarchy"/>
    <dgm:cxn modelId="{EBA56B3E-1E80-A24A-B87A-05207134E48F}" type="presParOf" srcId="{551EC4E6-AE1D-DD43-B7C4-D7EFBEA2E636}" destId="{535ABE2F-D370-DA4E-B964-1041079AB0E6}" srcOrd="7" destOrd="0" presId="urn:microsoft.com/office/officeart/2008/layout/HorizontalMultiLevelHierarchy"/>
    <dgm:cxn modelId="{63990982-B87D-E144-AA27-72DF6416C010}" type="presParOf" srcId="{535ABE2F-D370-DA4E-B964-1041079AB0E6}" destId="{658601CC-A707-B346-87A6-73338653F658}" srcOrd="0" destOrd="0" presId="urn:microsoft.com/office/officeart/2008/layout/HorizontalMultiLevelHierarchy"/>
    <dgm:cxn modelId="{6BBA284E-CB02-174D-AC49-A4F184B86F7A}" type="presParOf" srcId="{535ABE2F-D370-DA4E-B964-1041079AB0E6}" destId="{A00C4049-CC14-0548-9B2A-242562FC1184}" srcOrd="1" destOrd="0" presId="urn:microsoft.com/office/officeart/2008/layout/HorizontalMultiLevelHierarchy"/>
    <dgm:cxn modelId="{9669211C-ED5E-5F4C-86CD-6E6412EC23D4}" type="presParOf" srcId="{551EC4E6-AE1D-DD43-B7C4-D7EFBEA2E636}" destId="{11A34F07-C9B9-654E-AC28-B09BCCE838A0}" srcOrd="8" destOrd="0" presId="urn:microsoft.com/office/officeart/2008/layout/HorizontalMultiLevelHierarchy"/>
    <dgm:cxn modelId="{7B4A1E83-BB19-3048-B31A-7B62CAE60BAF}" type="presParOf" srcId="{11A34F07-C9B9-654E-AC28-B09BCCE838A0}" destId="{A12F38F1-9689-5E42-8E00-9D259E19BF50}" srcOrd="0" destOrd="0" presId="urn:microsoft.com/office/officeart/2008/layout/HorizontalMultiLevelHierarchy"/>
    <dgm:cxn modelId="{5AC27DF3-F188-EA42-965C-C4A06704D7F9}" type="presParOf" srcId="{551EC4E6-AE1D-DD43-B7C4-D7EFBEA2E636}" destId="{9EABD7FF-490F-8B4C-B8F8-D31309A62D20}" srcOrd="9" destOrd="0" presId="urn:microsoft.com/office/officeart/2008/layout/HorizontalMultiLevelHierarchy"/>
    <dgm:cxn modelId="{995B73C4-5B4A-2A47-A017-EEFA62BA47FA}" type="presParOf" srcId="{9EABD7FF-490F-8B4C-B8F8-D31309A62D20}" destId="{0CFAE03F-D9F1-1440-9A27-54A46D352C27}" srcOrd="0" destOrd="0" presId="urn:microsoft.com/office/officeart/2008/layout/HorizontalMultiLevelHierarchy"/>
    <dgm:cxn modelId="{72CB05EF-C678-294C-91C0-E7E8BF3A283D}" type="presParOf" srcId="{9EABD7FF-490F-8B4C-B8F8-D31309A62D20}" destId="{158D506F-A227-CE44-8F2A-C0F86991131B}" srcOrd="1" destOrd="0" presId="urn:microsoft.com/office/officeart/2008/layout/HorizontalMultiLevelHierarchy"/>
    <dgm:cxn modelId="{B73C7CA5-ACE0-9C42-964C-26A41300F6A2}" type="presParOf" srcId="{551EC4E6-AE1D-DD43-B7C4-D7EFBEA2E636}" destId="{AA56199D-8D59-8D4A-B9F3-7077EE056DFC}" srcOrd="10" destOrd="0" presId="urn:microsoft.com/office/officeart/2008/layout/HorizontalMultiLevelHierarchy"/>
    <dgm:cxn modelId="{4A0C4BE0-9D2E-0842-B5A5-E9F6A39323F2}" type="presParOf" srcId="{AA56199D-8D59-8D4A-B9F3-7077EE056DFC}" destId="{AC9C60F5-2876-DA47-AFFA-A06F236068E2}" srcOrd="0" destOrd="0" presId="urn:microsoft.com/office/officeart/2008/layout/HorizontalMultiLevelHierarchy"/>
    <dgm:cxn modelId="{94A49BF5-AF72-6843-AB17-594E80F3AC25}" type="presParOf" srcId="{551EC4E6-AE1D-DD43-B7C4-D7EFBEA2E636}" destId="{E470B30D-6EA7-7E4C-B0FB-888EA91DC523}" srcOrd="11" destOrd="0" presId="urn:microsoft.com/office/officeart/2008/layout/HorizontalMultiLevelHierarchy"/>
    <dgm:cxn modelId="{5BD50BCE-69B1-FF4A-AAB4-107CF824BB06}" type="presParOf" srcId="{E470B30D-6EA7-7E4C-B0FB-888EA91DC523}" destId="{1B90F006-CCAA-644D-A07A-EC9A4A63DA78}" srcOrd="0" destOrd="0" presId="urn:microsoft.com/office/officeart/2008/layout/HorizontalMultiLevelHierarchy"/>
    <dgm:cxn modelId="{B7ABE18F-F529-994E-94DC-80AE4F94617D}"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A22E0B04-A057-E149-B98A-7D4979C1C710}" type="presOf" srcId="{45267C76-6276-B44A-878A-9D61B556EBD7}" destId="{1F2800E8-CF94-FD43-8D0E-7E4B278315B1}" srcOrd="0" destOrd="0" presId="urn:microsoft.com/office/officeart/2008/layout/HorizontalMultiLevelHierarchy"/>
    <dgm:cxn modelId="{271689A1-506F-0245-855D-025452B93199}" type="presOf" srcId="{BDC2CFA9-99C6-8347-9628-F8B57513FB8C}" destId="{7A2CD5A7-70D6-DE44-803D-0740544CB367}" srcOrd="1" destOrd="0" presId="urn:microsoft.com/office/officeart/2008/layout/HorizontalMultiLevelHierarchy"/>
    <dgm:cxn modelId="{B1E977B3-7699-EA4F-A178-DDFA95D282EB}" type="presOf" srcId="{8E22E6BE-2355-3044-A2AD-0F14E9FD033B}" destId="{BA8DEFCD-307F-6447-992B-91E06167C0D1}" srcOrd="0" destOrd="0" presId="urn:microsoft.com/office/officeart/2008/layout/HorizontalMultiLevelHierarchy"/>
    <dgm:cxn modelId="{5DA65A6E-ADA7-FC47-B367-DAA212F5FE02}" type="presOf" srcId="{B94BF05B-2FD4-3B43-A783-61203240B6BC}" destId="{AC9C60F5-2876-DA47-AFFA-A06F236068E2}"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F1718AD0-E4C7-D743-ABA5-B326610BE46E}" type="presOf" srcId="{D2A7088E-1D05-9D42-A59D-10A5E7F83CF9}" destId="{1B90F006-CCAA-644D-A07A-EC9A4A63DA78}" srcOrd="0" destOrd="0" presId="urn:microsoft.com/office/officeart/2008/layout/HorizontalMultiLevelHierarchy"/>
    <dgm:cxn modelId="{5D90129E-D7D9-884D-B988-6992AAF6385F}" type="presOf" srcId="{A73DCD64-89DF-3E4C-9543-0D417B51464E}" destId="{082A771F-69AF-7C4C-86CB-DF1CD8CB6581}" srcOrd="0" destOrd="0" presId="urn:microsoft.com/office/officeart/2008/layout/HorizontalMultiLevelHierarchy"/>
    <dgm:cxn modelId="{689E06D1-CF08-1D49-8649-FC1BAA0557F4}" type="presOf" srcId="{8E22E6BE-2355-3044-A2AD-0F14E9FD033B}" destId="{F576E494-8A13-2C42-8E48-804CC8A09FCA}"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8CEFD3E-F3FD-2643-937F-5F1048B58A79}" type="presOf" srcId="{45A45490-5AEF-2C4A-8A41-774416F30B61}" destId="{658601CC-A707-B346-87A6-73338653F658}" srcOrd="0" destOrd="0" presId="urn:microsoft.com/office/officeart/2008/layout/HorizontalMultiLevelHierarchy"/>
    <dgm:cxn modelId="{2FE796B0-ED0B-B748-AF82-ADEAC20F7653}" type="presOf" srcId="{45267C76-6276-B44A-878A-9D61B556EBD7}" destId="{938A9782-2B6B-8141-99DA-6568305E0C38}" srcOrd="1" destOrd="0" presId="urn:microsoft.com/office/officeart/2008/layout/HorizontalMultiLevelHierarchy"/>
    <dgm:cxn modelId="{A30968D5-3772-EC47-9477-D0C929C14AB3}" type="presOf" srcId="{B94BF05B-2FD4-3B43-A783-61203240B6BC}" destId="{AA56199D-8D59-8D4A-B9F3-7077EE056DFC}" srcOrd="0" destOrd="0" presId="urn:microsoft.com/office/officeart/2008/layout/HorizontalMultiLevelHierarchy"/>
    <dgm:cxn modelId="{77DE44CC-E1BC-7948-85D3-7E130C6A980D}" type="presOf" srcId="{B7B45A6A-3224-B346-B114-13FE7727100D}" destId="{0CFAE03F-D9F1-1440-9A27-54A46D352C27}" srcOrd="0" destOrd="0" presId="urn:microsoft.com/office/officeart/2008/layout/HorizontalMultiLevelHierarchy"/>
    <dgm:cxn modelId="{BCFB8895-D88A-694D-AE55-24E3ECC46595}" type="presOf" srcId="{773FD5F0-F007-F148-886B-86E72F86266E}" destId="{D3E2E567-EC04-E743-9B8C-985408EA1058}" srcOrd="0" destOrd="0" presId="urn:microsoft.com/office/officeart/2008/layout/HorizontalMultiLevelHierarchy"/>
    <dgm:cxn modelId="{002D9832-F30F-D94E-B1B6-C323539C5636}" type="presOf" srcId="{47C3D573-2A9E-4D4B-AC0A-DDF3C911D23B}" destId="{11A34F07-C9B9-654E-AC28-B09BCCE838A0}" srcOrd="0" destOrd="0" presId="urn:microsoft.com/office/officeart/2008/layout/HorizontalMultiLevelHierarchy"/>
    <dgm:cxn modelId="{06695776-7BD6-EA46-B573-7D3A8CF03E21}" type="presOf" srcId="{2EFE4671-8583-3540-9262-1FC578B666F4}" destId="{3013142F-A3C7-F746-853E-2CA8B540A8DE}" srcOrd="0" destOrd="0" presId="urn:microsoft.com/office/officeart/2008/layout/HorizontalMultiLevelHierarchy"/>
    <dgm:cxn modelId="{3397DB02-F8DF-5442-9B20-B83368A288C9}" type="presOf" srcId="{CC08C8E7-D5AB-9C4F-A78B-4A8C57EB2D22}" destId="{7111AE39-B455-7C4D-91F4-9E37E3822D07}" srcOrd="0" destOrd="0" presId="urn:microsoft.com/office/officeart/2008/layout/HorizontalMultiLevelHierarchy"/>
    <dgm:cxn modelId="{66CDE358-AED1-DF44-82DF-87055D900389}" type="presOf" srcId="{A73DCD64-89DF-3E4C-9543-0D417B51464E}" destId="{F726EDD3-E670-9B47-8786-4F599884289D}" srcOrd="1" destOrd="0" presId="urn:microsoft.com/office/officeart/2008/layout/HorizontalMultiLevelHierarchy"/>
    <dgm:cxn modelId="{17560C92-5032-B347-8922-ED5A5560C86E}"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6463B74D-1AEB-EE48-972C-8A8D11A8BC0E}" type="presOf" srcId="{DD5BF61D-B843-C744-B9A9-3312A1287EF4}" destId="{C852AF5D-E3CA-F844-B775-08DD6E6FB940}"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159B194C-78B0-CE44-B915-9443648BD33F}" type="presOf" srcId="{47C3D573-2A9E-4D4B-AC0A-DDF3C911D23B}" destId="{A12F38F1-9689-5E42-8E00-9D259E19BF50}"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06771F13-C206-4E43-86C6-E4052F8558A8}" type="presOf" srcId="{9BA062DA-6B7A-FC4F-B1BB-7CC4C74C72CE}" destId="{1C998B4A-F8C8-5D49-862A-38B9C7611407}" srcOrd="0" destOrd="0" presId="urn:microsoft.com/office/officeart/2008/layout/HorizontalMultiLevelHierarchy"/>
    <dgm:cxn modelId="{12B99322-FF58-864E-9A1F-F0CBDE626C18}" type="presParOf" srcId="{3013142F-A3C7-F746-853E-2CA8B540A8DE}" destId="{B764B132-0961-414E-B6FA-FB0C6C1C6CED}" srcOrd="0" destOrd="0" presId="urn:microsoft.com/office/officeart/2008/layout/HorizontalMultiLevelHierarchy"/>
    <dgm:cxn modelId="{78BDB722-3484-3B4C-AFB3-EAAD1C080432}" type="presParOf" srcId="{B764B132-0961-414E-B6FA-FB0C6C1C6CED}" destId="{7111AE39-B455-7C4D-91F4-9E37E3822D07}" srcOrd="0" destOrd="0" presId="urn:microsoft.com/office/officeart/2008/layout/HorizontalMultiLevelHierarchy"/>
    <dgm:cxn modelId="{69A2DD4C-4E39-A84A-85CC-5AF022EAFB2F}" type="presParOf" srcId="{B764B132-0961-414E-B6FA-FB0C6C1C6CED}" destId="{551EC4E6-AE1D-DD43-B7C4-D7EFBEA2E636}" srcOrd="1" destOrd="0" presId="urn:microsoft.com/office/officeart/2008/layout/HorizontalMultiLevelHierarchy"/>
    <dgm:cxn modelId="{468D83CA-9005-214B-9057-6B21845FC251}" type="presParOf" srcId="{551EC4E6-AE1D-DD43-B7C4-D7EFBEA2E636}" destId="{082A771F-69AF-7C4C-86CB-DF1CD8CB6581}" srcOrd="0" destOrd="0" presId="urn:microsoft.com/office/officeart/2008/layout/HorizontalMultiLevelHierarchy"/>
    <dgm:cxn modelId="{8329EEC1-86E0-5D46-BA01-D652A748467D}" type="presParOf" srcId="{082A771F-69AF-7C4C-86CB-DF1CD8CB6581}" destId="{F726EDD3-E670-9B47-8786-4F599884289D}" srcOrd="0" destOrd="0" presId="urn:microsoft.com/office/officeart/2008/layout/HorizontalMultiLevelHierarchy"/>
    <dgm:cxn modelId="{ADDCEA73-1944-D54F-A562-C672C2CE2510}" type="presParOf" srcId="{551EC4E6-AE1D-DD43-B7C4-D7EFBEA2E636}" destId="{7B40AE63-0EA3-0747-BCE5-5F3AB0355BF2}" srcOrd="1" destOrd="0" presId="urn:microsoft.com/office/officeart/2008/layout/HorizontalMultiLevelHierarchy"/>
    <dgm:cxn modelId="{8D4D830C-5916-604E-A697-016B4912117D}" type="presParOf" srcId="{7B40AE63-0EA3-0747-BCE5-5F3AB0355BF2}" destId="{C852AF5D-E3CA-F844-B775-08DD6E6FB940}" srcOrd="0" destOrd="0" presId="urn:microsoft.com/office/officeart/2008/layout/HorizontalMultiLevelHierarchy"/>
    <dgm:cxn modelId="{EC537113-8C29-1341-8B0D-42B7D08397B5}" type="presParOf" srcId="{7B40AE63-0EA3-0747-BCE5-5F3AB0355BF2}" destId="{30463D07-8E7F-3146-97CE-76CE82648742}" srcOrd="1" destOrd="0" presId="urn:microsoft.com/office/officeart/2008/layout/HorizontalMultiLevelHierarchy"/>
    <dgm:cxn modelId="{6835CC48-2FC1-D148-932C-F8884C30DCD2}" type="presParOf" srcId="{551EC4E6-AE1D-DD43-B7C4-D7EFBEA2E636}" destId="{93180932-306E-E545-95F9-2A5635FDC9F1}" srcOrd="2" destOrd="0" presId="urn:microsoft.com/office/officeart/2008/layout/HorizontalMultiLevelHierarchy"/>
    <dgm:cxn modelId="{02395999-C225-5F4C-A92F-1BFCDA691D91}" type="presParOf" srcId="{93180932-306E-E545-95F9-2A5635FDC9F1}" destId="{7A2CD5A7-70D6-DE44-803D-0740544CB367}" srcOrd="0" destOrd="0" presId="urn:microsoft.com/office/officeart/2008/layout/HorizontalMultiLevelHierarchy"/>
    <dgm:cxn modelId="{FB1DC574-BC35-CA49-8D14-1155AAE6DF60}" type="presParOf" srcId="{551EC4E6-AE1D-DD43-B7C4-D7EFBEA2E636}" destId="{A0C9905E-6DBF-7645-94A7-C4BCDADC46B9}" srcOrd="3" destOrd="0" presId="urn:microsoft.com/office/officeart/2008/layout/HorizontalMultiLevelHierarchy"/>
    <dgm:cxn modelId="{20F8CAF1-8EC7-9A49-AAF3-4D5D8EE7FA3B}" type="presParOf" srcId="{A0C9905E-6DBF-7645-94A7-C4BCDADC46B9}" destId="{D3E2E567-EC04-E743-9B8C-985408EA1058}" srcOrd="0" destOrd="0" presId="urn:microsoft.com/office/officeart/2008/layout/HorizontalMultiLevelHierarchy"/>
    <dgm:cxn modelId="{F4BAB27A-7F89-E740-9697-00112FE9D185}" type="presParOf" srcId="{A0C9905E-6DBF-7645-94A7-C4BCDADC46B9}" destId="{1488A531-D252-B440-B1DA-4363F37F8970}" srcOrd="1" destOrd="0" presId="urn:microsoft.com/office/officeart/2008/layout/HorizontalMultiLevelHierarchy"/>
    <dgm:cxn modelId="{DD444DAC-0B02-A148-B150-0ED62CE0DB2D}" type="presParOf" srcId="{551EC4E6-AE1D-DD43-B7C4-D7EFBEA2E636}" destId="{1F2800E8-CF94-FD43-8D0E-7E4B278315B1}" srcOrd="4" destOrd="0" presId="urn:microsoft.com/office/officeart/2008/layout/HorizontalMultiLevelHierarchy"/>
    <dgm:cxn modelId="{9FECFA30-B0DB-DD4E-B96E-B5991CA9B013}" type="presParOf" srcId="{1F2800E8-CF94-FD43-8D0E-7E4B278315B1}" destId="{938A9782-2B6B-8141-99DA-6568305E0C38}" srcOrd="0" destOrd="0" presId="urn:microsoft.com/office/officeart/2008/layout/HorizontalMultiLevelHierarchy"/>
    <dgm:cxn modelId="{ECC97BC4-DA64-0C44-8524-C6C38E7CF435}" type="presParOf" srcId="{551EC4E6-AE1D-DD43-B7C4-D7EFBEA2E636}" destId="{7377E58F-198D-DE48-B3AF-2D2AF67C403D}" srcOrd="5" destOrd="0" presId="urn:microsoft.com/office/officeart/2008/layout/HorizontalMultiLevelHierarchy"/>
    <dgm:cxn modelId="{BF94AF48-8816-AD42-A35A-AC7FAEFD02B6}" type="presParOf" srcId="{7377E58F-198D-DE48-B3AF-2D2AF67C403D}" destId="{1C998B4A-F8C8-5D49-862A-38B9C7611407}" srcOrd="0" destOrd="0" presId="urn:microsoft.com/office/officeart/2008/layout/HorizontalMultiLevelHierarchy"/>
    <dgm:cxn modelId="{9BED87E7-592A-2949-8831-43673CF2ACF6}" type="presParOf" srcId="{7377E58F-198D-DE48-B3AF-2D2AF67C403D}" destId="{F9C8551A-E3F5-1A41-9D81-BA411262A93F}" srcOrd="1" destOrd="0" presId="urn:microsoft.com/office/officeart/2008/layout/HorizontalMultiLevelHierarchy"/>
    <dgm:cxn modelId="{9DC8BB8D-E5DA-C04B-B909-FF7B98BD34BE}" type="presParOf" srcId="{551EC4E6-AE1D-DD43-B7C4-D7EFBEA2E636}" destId="{BA8DEFCD-307F-6447-992B-91E06167C0D1}" srcOrd="6" destOrd="0" presId="urn:microsoft.com/office/officeart/2008/layout/HorizontalMultiLevelHierarchy"/>
    <dgm:cxn modelId="{5C3D5FA7-CDB2-4C4A-B08B-1B2259C1843A}" type="presParOf" srcId="{BA8DEFCD-307F-6447-992B-91E06167C0D1}" destId="{F576E494-8A13-2C42-8E48-804CC8A09FCA}" srcOrd="0" destOrd="0" presId="urn:microsoft.com/office/officeart/2008/layout/HorizontalMultiLevelHierarchy"/>
    <dgm:cxn modelId="{4DECA3A8-2C1A-A94E-93C5-9BD587ECFEC0}" type="presParOf" srcId="{551EC4E6-AE1D-DD43-B7C4-D7EFBEA2E636}" destId="{535ABE2F-D370-DA4E-B964-1041079AB0E6}" srcOrd="7" destOrd="0" presId="urn:microsoft.com/office/officeart/2008/layout/HorizontalMultiLevelHierarchy"/>
    <dgm:cxn modelId="{5A2AF404-0463-D343-B5D8-A5ED794B0A5E}" type="presParOf" srcId="{535ABE2F-D370-DA4E-B964-1041079AB0E6}" destId="{658601CC-A707-B346-87A6-73338653F658}" srcOrd="0" destOrd="0" presId="urn:microsoft.com/office/officeart/2008/layout/HorizontalMultiLevelHierarchy"/>
    <dgm:cxn modelId="{BE039169-5D99-0D4F-9050-307F3D60E9C0}" type="presParOf" srcId="{535ABE2F-D370-DA4E-B964-1041079AB0E6}" destId="{A00C4049-CC14-0548-9B2A-242562FC1184}" srcOrd="1" destOrd="0" presId="urn:microsoft.com/office/officeart/2008/layout/HorizontalMultiLevelHierarchy"/>
    <dgm:cxn modelId="{A1909367-3AE3-6B45-8609-5510D9972436}" type="presParOf" srcId="{551EC4E6-AE1D-DD43-B7C4-D7EFBEA2E636}" destId="{11A34F07-C9B9-654E-AC28-B09BCCE838A0}" srcOrd="8" destOrd="0" presId="urn:microsoft.com/office/officeart/2008/layout/HorizontalMultiLevelHierarchy"/>
    <dgm:cxn modelId="{322D30DB-240D-A545-B6CE-D283B20D0B49}" type="presParOf" srcId="{11A34F07-C9B9-654E-AC28-B09BCCE838A0}" destId="{A12F38F1-9689-5E42-8E00-9D259E19BF50}" srcOrd="0" destOrd="0" presId="urn:microsoft.com/office/officeart/2008/layout/HorizontalMultiLevelHierarchy"/>
    <dgm:cxn modelId="{437C5FDC-DA32-2D4F-813A-5D99674E2F42}" type="presParOf" srcId="{551EC4E6-AE1D-DD43-B7C4-D7EFBEA2E636}" destId="{9EABD7FF-490F-8B4C-B8F8-D31309A62D20}" srcOrd="9" destOrd="0" presId="urn:microsoft.com/office/officeart/2008/layout/HorizontalMultiLevelHierarchy"/>
    <dgm:cxn modelId="{3A8DDCF4-87D8-034F-BEB8-56B2BB111310}" type="presParOf" srcId="{9EABD7FF-490F-8B4C-B8F8-D31309A62D20}" destId="{0CFAE03F-D9F1-1440-9A27-54A46D352C27}" srcOrd="0" destOrd="0" presId="urn:microsoft.com/office/officeart/2008/layout/HorizontalMultiLevelHierarchy"/>
    <dgm:cxn modelId="{D005F7FB-F09F-6F43-BCB5-9F344955ED41}" type="presParOf" srcId="{9EABD7FF-490F-8B4C-B8F8-D31309A62D20}" destId="{158D506F-A227-CE44-8F2A-C0F86991131B}" srcOrd="1" destOrd="0" presId="urn:microsoft.com/office/officeart/2008/layout/HorizontalMultiLevelHierarchy"/>
    <dgm:cxn modelId="{55DE9F0A-D4C4-AB42-9236-4DA3AF74277C}" type="presParOf" srcId="{551EC4E6-AE1D-DD43-B7C4-D7EFBEA2E636}" destId="{AA56199D-8D59-8D4A-B9F3-7077EE056DFC}" srcOrd="10" destOrd="0" presId="urn:microsoft.com/office/officeart/2008/layout/HorizontalMultiLevelHierarchy"/>
    <dgm:cxn modelId="{FE2BC06F-4AD3-5A48-8D24-E7A4EC07A086}" type="presParOf" srcId="{AA56199D-8D59-8D4A-B9F3-7077EE056DFC}" destId="{AC9C60F5-2876-DA47-AFFA-A06F236068E2}" srcOrd="0" destOrd="0" presId="urn:microsoft.com/office/officeart/2008/layout/HorizontalMultiLevelHierarchy"/>
    <dgm:cxn modelId="{92B464EB-FE77-2D4D-B8C1-D61F1FBD224E}" type="presParOf" srcId="{551EC4E6-AE1D-DD43-B7C4-D7EFBEA2E636}" destId="{E470B30D-6EA7-7E4C-B0FB-888EA91DC523}" srcOrd="11" destOrd="0" presId="urn:microsoft.com/office/officeart/2008/layout/HorizontalMultiLevelHierarchy"/>
    <dgm:cxn modelId="{D2E761C1-AB1B-7E4F-8077-899DA75586B6}" type="presParOf" srcId="{E470B30D-6EA7-7E4C-B0FB-888EA91DC523}" destId="{1B90F006-CCAA-644D-A07A-EC9A4A63DA78}" srcOrd="0" destOrd="0" presId="urn:microsoft.com/office/officeart/2008/layout/HorizontalMultiLevelHierarchy"/>
    <dgm:cxn modelId="{B4C97DFA-C2C9-0B49-A021-F025D54BFBA5}"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B1BB13D5-D2D9-CE41-AD82-00F9978DE877}" type="presOf" srcId="{B7B45A6A-3224-B346-B114-13FE7727100D}" destId="{0CFAE03F-D9F1-1440-9A27-54A46D352C27}" srcOrd="0" destOrd="0" presId="urn:microsoft.com/office/officeart/2008/layout/HorizontalMultiLevelHierarchy"/>
    <dgm:cxn modelId="{5713F7B5-F056-D54C-BB0E-D117C966E98D}" type="presOf" srcId="{47C3D573-2A9E-4D4B-AC0A-DDF3C911D23B}" destId="{11A34F07-C9B9-654E-AC28-B09BCCE838A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EFD489D4-32EE-D34E-BAB7-9670A20B568F}" type="presOf" srcId="{45267C76-6276-B44A-878A-9D61B556EBD7}" destId="{938A9782-2B6B-8141-99DA-6568305E0C38}" srcOrd="1" destOrd="0" presId="urn:microsoft.com/office/officeart/2008/layout/HorizontalMultiLevelHierarchy"/>
    <dgm:cxn modelId="{617BEFD6-26A2-104B-BA20-C9BDB7ADA72E}" type="presOf" srcId="{D2A7088E-1D05-9D42-A59D-10A5E7F83CF9}" destId="{1B90F006-CCAA-644D-A07A-EC9A4A63DA7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4493804-41AA-1C4F-BE46-704589FF3D41}" type="presOf" srcId="{9BA062DA-6B7A-FC4F-B1BB-7CC4C74C72CE}" destId="{1C998B4A-F8C8-5D49-862A-38B9C7611407}" srcOrd="0" destOrd="0" presId="urn:microsoft.com/office/officeart/2008/layout/HorizontalMultiLevelHierarchy"/>
    <dgm:cxn modelId="{33E6E8AF-7984-9246-B9FF-70F4658CD829}" type="presOf" srcId="{8E22E6BE-2355-3044-A2AD-0F14E9FD033B}" destId="{F576E494-8A13-2C42-8E48-804CC8A09FCA}" srcOrd="1" destOrd="0" presId="urn:microsoft.com/office/officeart/2008/layout/HorizontalMultiLevelHierarchy"/>
    <dgm:cxn modelId="{62F474C5-1DF9-3645-9986-67CDB638EE33}" type="presOf" srcId="{2EFE4671-8583-3540-9262-1FC578B666F4}" destId="{3013142F-A3C7-F746-853E-2CA8B540A8DE}" srcOrd="0" destOrd="0" presId="urn:microsoft.com/office/officeart/2008/layout/HorizontalMultiLevelHierarchy"/>
    <dgm:cxn modelId="{9DB933F5-4FFD-FF4D-8E13-6316B0281F7A}" type="presOf" srcId="{47C3D573-2A9E-4D4B-AC0A-DDF3C911D23B}" destId="{A12F38F1-9689-5E42-8E00-9D259E19BF50}" srcOrd="1" destOrd="0" presId="urn:microsoft.com/office/officeart/2008/layout/HorizontalMultiLevelHierarchy"/>
    <dgm:cxn modelId="{C82F27F6-CF03-144D-8109-19775C906D19}" type="presOf" srcId="{BDC2CFA9-99C6-8347-9628-F8B57513FB8C}" destId="{7A2CD5A7-70D6-DE44-803D-0740544CB367}" srcOrd="1" destOrd="0" presId="urn:microsoft.com/office/officeart/2008/layout/HorizontalMultiLevelHierarchy"/>
    <dgm:cxn modelId="{A8CE3DBC-68F4-5D45-BD45-D54E3AB8B1CA}" type="presOf" srcId="{773FD5F0-F007-F148-886B-86E72F86266E}" destId="{D3E2E567-EC04-E743-9B8C-985408EA1058}" srcOrd="0" destOrd="0" presId="urn:microsoft.com/office/officeart/2008/layout/HorizontalMultiLevelHierarchy"/>
    <dgm:cxn modelId="{E587286F-D489-994E-B6C0-99BE5E613634}" type="presOf" srcId="{A73DCD64-89DF-3E4C-9543-0D417B51464E}" destId="{082A771F-69AF-7C4C-86CB-DF1CD8CB6581}" srcOrd="0" destOrd="0" presId="urn:microsoft.com/office/officeart/2008/layout/HorizontalMultiLevelHierarchy"/>
    <dgm:cxn modelId="{79B406F7-F7DB-CE4D-A5D1-C48ABFC719E8}" type="presOf" srcId="{BDC2CFA9-99C6-8347-9628-F8B57513FB8C}" destId="{93180932-306E-E545-95F9-2A5635FDC9F1}" srcOrd="0" destOrd="0" presId="urn:microsoft.com/office/officeart/2008/layout/HorizontalMultiLevelHierarchy"/>
    <dgm:cxn modelId="{E22F7597-4151-2F44-A88E-0EA25D845C78}" type="presOf" srcId="{45267C76-6276-B44A-878A-9D61B556EBD7}" destId="{1F2800E8-CF94-FD43-8D0E-7E4B278315B1}" srcOrd="0" destOrd="0" presId="urn:microsoft.com/office/officeart/2008/layout/HorizontalMultiLevelHierarchy"/>
    <dgm:cxn modelId="{DCBDC1D8-77A1-9F49-8D13-A2B35BFDB718}" type="presOf" srcId="{45A45490-5AEF-2C4A-8A41-774416F30B61}" destId="{658601CC-A707-B346-87A6-73338653F658}" srcOrd="0" destOrd="0" presId="urn:microsoft.com/office/officeart/2008/layout/HorizontalMultiLevelHierarchy"/>
    <dgm:cxn modelId="{2F70757B-70A6-1740-80B3-A23437D7954D}"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5C28130-4D2A-1D44-9C02-0DD75B1B36AA}" type="presOf" srcId="{A73DCD64-89DF-3E4C-9543-0D417B51464E}" destId="{F726EDD3-E670-9B47-8786-4F599884289D}" srcOrd="1" destOrd="0" presId="urn:microsoft.com/office/officeart/2008/layout/HorizontalMultiLevelHierarchy"/>
    <dgm:cxn modelId="{F9A54767-BB51-6644-AD65-3CE34B6BDBAE}" type="presOf" srcId="{B94BF05B-2FD4-3B43-A783-61203240B6BC}" destId="{AC9C60F5-2876-DA47-AFFA-A06F236068E2}" srcOrd="1" destOrd="0" presId="urn:microsoft.com/office/officeart/2008/layout/HorizontalMultiLevelHierarchy"/>
    <dgm:cxn modelId="{71C2E603-7C6F-F248-B8D5-34FD05ED4E5C}" type="presOf" srcId="{8E22E6BE-2355-3044-A2AD-0F14E9FD033B}" destId="{BA8DEFCD-307F-6447-992B-91E06167C0D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20FD3970-D04C-8049-870C-E48B0EFA5563}" type="presOf" srcId="{CC08C8E7-D5AB-9C4F-A78B-4A8C57EB2D22}" destId="{7111AE39-B455-7C4D-91F4-9E37E3822D07}" srcOrd="0" destOrd="0" presId="urn:microsoft.com/office/officeart/2008/layout/HorizontalMultiLevelHierarchy"/>
    <dgm:cxn modelId="{093743BF-1F7F-424B-8B57-B31A11F6309E}" type="presOf" srcId="{B94BF05B-2FD4-3B43-A783-61203240B6BC}" destId="{AA56199D-8D59-8D4A-B9F3-7077EE056DFC}" srcOrd="0" destOrd="0" presId="urn:microsoft.com/office/officeart/2008/layout/HorizontalMultiLevelHierarchy"/>
    <dgm:cxn modelId="{6481C225-1FAB-A045-B108-98AE60F957B5}" type="presParOf" srcId="{3013142F-A3C7-F746-853E-2CA8B540A8DE}" destId="{B764B132-0961-414E-B6FA-FB0C6C1C6CED}" srcOrd="0" destOrd="0" presId="urn:microsoft.com/office/officeart/2008/layout/HorizontalMultiLevelHierarchy"/>
    <dgm:cxn modelId="{F7DF15C2-4218-3145-987B-EC2770F9E99E}" type="presParOf" srcId="{B764B132-0961-414E-B6FA-FB0C6C1C6CED}" destId="{7111AE39-B455-7C4D-91F4-9E37E3822D07}" srcOrd="0" destOrd="0" presId="urn:microsoft.com/office/officeart/2008/layout/HorizontalMultiLevelHierarchy"/>
    <dgm:cxn modelId="{769C36A7-4F09-484C-81B6-C99338842DD2}" type="presParOf" srcId="{B764B132-0961-414E-B6FA-FB0C6C1C6CED}" destId="{551EC4E6-AE1D-DD43-B7C4-D7EFBEA2E636}" srcOrd="1" destOrd="0" presId="urn:microsoft.com/office/officeart/2008/layout/HorizontalMultiLevelHierarchy"/>
    <dgm:cxn modelId="{C5F0E7C6-992F-514C-BA2A-FC43AE36C8F3}" type="presParOf" srcId="{551EC4E6-AE1D-DD43-B7C4-D7EFBEA2E636}" destId="{082A771F-69AF-7C4C-86CB-DF1CD8CB6581}" srcOrd="0" destOrd="0" presId="urn:microsoft.com/office/officeart/2008/layout/HorizontalMultiLevelHierarchy"/>
    <dgm:cxn modelId="{F0BA3136-6FD9-694B-AA75-ED361D152A3F}" type="presParOf" srcId="{082A771F-69AF-7C4C-86CB-DF1CD8CB6581}" destId="{F726EDD3-E670-9B47-8786-4F599884289D}" srcOrd="0" destOrd="0" presId="urn:microsoft.com/office/officeart/2008/layout/HorizontalMultiLevelHierarchy"/>
    <dgm:cxn modelId="{B0853E0E-F271-534E-A5AF-AA26A0A69BFA}" type="presParOf" srcId="{551EC4E6-AE1D-DD43-B7C4-D7EFBEA2E636}" destId="{7B40AE63-0EA3-0747-BCE5-5F3AB0355BF2}" srcOrd="1" destOrd="0" presId="urn:microsoft.com/office/officeart/2008/layout/HorizontalMultiLevelHierarchy"/>
    <dgm:cxn modelId="{146B1F32-51DE-2D4E-AFB7-B198B6F2BD0D}" type="presParOf" srcId="{7B40AE63-0EA3-0747-BCE5-5F3AB0355BF2}" destId="{C852AF5D-E3CA-F844-B775-08DD6E6FB940}" srcOrd="0" destOrd="0" presId="urn:microsoft.com/office/officeart/2008/layout/HorizontalMultiLevelHierarchy"/>
    <dgm:cxn modelId="{59C1D37A-35EA-3645-8435-D5457474C977}" type="presParOf" srcId="{7B40AE63-0EA3-0747-BCE5-5F3AB0355BF2}" destId="{30463D07-8E7F-3146-97CE-76CE82648742}" srcOrd="1" destOrd="0" presId="urn:microsoft.com/office/officeart/2008/layout/HorizontalMultiLevelHierarchy"/>
    <dgm:cxn modelId="{AD8D3471-F4EF-AB41-9D97-8A4D8FFB9CED}" type="presParOf" srcId="{551EC4E6-AE1D-DD43-B7C4-D7EFBEA2E636}" destId="{93180932-306E-E545-95F9-2A5635FDC9F1}" srcOrd="2" destOrd="0" presId="urn:microsoft.com/office/officeart/2008/layout/HorizontalMultiLevelHierarchy"/>
    <dgm:cxn modelId="{7FA3B4B0-ABE1-8A4C-A0A5-CE5384FBD40F}" type="presParOf" srcId="{93180932-306E-E545-95F9-2A5635FDC9F1}" destId="{7A2CD5A7-70D6-DE44-803D-0740544CB367}" srcOrd="0" destOrd="0" presId="urn:microsoft.com/office/officeart/2008/layout/HorizontalMultiLevelHierarchy"/>
    <dgm:cxn modelId="{DB0B6C11-E305-3340-8811-D9F9B71B24AF}" type="presParOf" srcId="{551EC4E6-AE1D-DD43-B7C4-D7EFBEA2E636}" destId="{A0C9905E-6DBF-7645-94A7-C4BCDADC46B9}" srcOrd="3" destOrd="0" presId="urn:microsoft.com/office/officeart/2008/layout/HorizontalMultiLevelHierarchy"/>
    <dgm:cxn modelId="{AD46EBDB-54A3-5F48-8144-F6BCC26F258C}" type="presParOf" srcId="{A0C9905E-6DBF-7645-94A7-C4BCDADC46B9}" destId="{D3E2E567-EC04-E743-9B8C-985408EA1058}" srcOrd="0" destOrd="0" presId="urn:microsoft.com/office/officeart/2008/layout/HorizontalMultiLevelHierarchy"/>
    <dgm:cxn modelId="{0EBD2D45-8D67-4C41-A0ED-C68BEFDD2062}" type="presParOf" srcId="{A0C9905E-6DBF-7645-94A7-C4BCDADC46B9}" destId="{1488A531-D252-B440-B1DA-4363F37F8970}" srcOrd="1" destOrd="0" presId="urn:microsoft.com/office/officeart/2008/layout/HorizontalMultiLevelHierarchy"/>
    <dgm:cxn modelId="{C4644914-66D3-A441-8E8C-4E3B9886423A}" type="presParOf" srcId="{551EC4E6-AE1D-DD43-B7C4-D7EFBEA2E636}" destId="{1F2800E8-CF94-FD43-8D0E-7E4B278315B1}" srcOrd="4" destOrd="0" presId="urn:microsoft.com/office/officeart/2008/layout/HorizontalMultiLevelHierarchy"/>
    <dgm:cxn modelId="{3FDF7F9D-CAF6-D644-8F1D-CF3F6C811A09}" type="presParOf" srcId="{1F2800E8-CF94-FD43-8D0E-7E4B278315B1}" destId="{938A9782-2B6B-8141-99DA-6568305E0C38}" srcOrd="0" destOrd="0" presId="urn:microsoft.com/office/officeart/2008/layout/HorizontalMultiLevelHierarchy"/>
    <dgm:cxn modelId="{1AA6394D-1082-0A4C-B40C-563E109F1168}" type="presParOf" srcId="{551EC4E6-AE1D-DD43-B7C4-D7EFBEA2E636}" destId="{7377E58F-198D-DE48-B3AF-2D2AF67C403D}" srcOrd="5" destOrd="0" presId="urn:microsoft.com/office/officeart/2008/layout/HorizontalMultiLevelHierarchy"/>
    <dgm:cxn modelId="{9621CED2-0160-7F43-A9A3-E5087041FADB}" type="presParOf" srcId="{7377E58F-198D-DE48-B3AF-2D2AF67C403D}" destId="{1C998B4A-F8C8-5D49-862A-38B9C7611407}" srcOrd="0" destOrd="0" presId="urn:microsoft.com/office/officeart/2008/layout/HorizontalMultiLevelHierarchy"/>
    <dgm:cxn modelId="{306498E8-CA4B-554C-A328-29A24332BD6F}" type="presParOf" srcId="{7377E58F-198D-DE48-B3AF-2D2AF67C403D}" destId="{F9C8551A-E3F5-1A41-9D81-BA411262A93F}" srcOrd="1" destOrd="0" presId="urn:microsoft.com/office/officeart/2008/layout/HorizontalMultiLevelHierarchy"/>
    <dgm:cxn modelId="{6DEE8093-211C-154F-95C7-08E2A0FC0140}" type="presParOf" srcId="{551EC4E6-AE1D-DD43-B7C4-D7EFBEA2E636}" destId="{BA8DEFCD-307F-6447-992B-91E06167C0D1}" srcOrd="6" destOrd="0" presId="urn:microsoft.com/office/officeart/2008/layout/HorizontalMultiLevelHierarchy"/>
    <dgm:cxn modelId="{A4EA2DCE-A881-0B48-9FEC-42269778086A}" type="presParOf" srcId="{BA8DEFCD-307F-6447-992B-91E06167C0D1}" destId="{F576E494-8A13-2C42-8E48-804CC8A09FCA}" srcOrd="0" destOrd="0" presId="urn:microsoft.com/office/officeart/2008/layout/HorizontalMultiLevelHierarchy"/>
    <dgm:cxn modelId="{A050FF4F-56DF-1B46-A49C-77DD643030A1}" type="presParOf" srcId="{551EC4E6-AE1D-DD43-B7C4-D7EFBEA2E636}" destId="{535ABE2F-D370-DA4E-B964-1041079AB0E6}" srcOrd="7" destOrd="0" presId="urn:microsoft.com/office/officeart/2008/layout/HorizontalMultiLevelHierarchy"/>
    <dgm:cxn modelId="{145260B0-017F-424D-A938-855D6C3D484E}" type="presParOf" srcId="{535ABE2F-D370-DA4E-B964-1041079AB0E6}" destId="{658601CC-A707-B346-87A6-73338653F658}" srcOrd="0" destOrd="0" presId="urn:microsoft.com/office/officeart/2008/layout/HorizontalMultiLevelHierarchy"/>
    <dgm:cxn modelId="{7808F83F-3F61-004B-B77A-AEC76085EF84}" type="presParOf" srcId="{535ABE2F-D370-DA4E-B964-1041079AB0E6}" destId="{A00C4049-CC14-0548-9B2A-242562FC1184}" srcOrd="1" destOrd="0" presId="urn:microsoft.com/office/officeart/2008/layout/HorizontalMultiLevelHierarchy"/>
    <dgm:cxn modelId="{2629AE62-889D-364F-9C0C-E13E2D8BD954}" type="presParOf" srcId="{551EC4E6-AE1D-DD43-B7C4-D7EFBEA2E636}" destId="{11A34F07-C9B9-654E-AC28-B09BCCE838A0}" srcOrd="8" destOrd="0" presId="urn:microsoft.com/office/officeart/2008/layout/HorizontalMultiLevelHierarchy"/>
    <dgm:cxn modelId="{E2B97D71-130F-9C49-AB10-1ED2ADEA672C}" type="presParOf" srcId="{11A34F07-C9B9-654E-AC28-B09BCCE838A0}" destId="{A12F38F1-9689-5E42-8E00-9D259E19BF50}" srcOrd="0" destOrd="0" presId="urn:microsoft.com/office/officeart/2008/layout/HorizontalMultiLevelHierarchy"/>
    <dgm:cxn modelId="{E87A8831-7F75-1C4F-B8A0-280D09C97C34}" type="presParOf" srcId="{551EC4E6-AE1D-DD43-B7C4-D7EFBEA2E636}" destId="{9EABD7FF-490F-8B4C-B8F8-D31309A62D20}" srcOrd="9" destOrd="0" presId="urn:microsoft.com/office/officeart/2008/layout/HorizontalMultiLevelHierarchy"/>
    <dgm:cxn modelId="{BA304341-C15C-B148-AB73-524FA84AB378}" type="presParOf" srcId="{9EABD7FF-490F-8B4C-B8F8-D31309A62D20}" destId="{0CFAE03F-D9F1-1440-9A27-54A46D352C27}" srcOrd="0" destOrd="0" presId="urn:microsoft.com/office/officeart/2008/layout/HorizontalMultiLevelHierarchy"/>
    <dgm:cxn modelId="{FABFA50B-3419-EA4C-917B-EB126D8036A1}" type="presParOf" srcId="{9EABD7FF-490F-8B4C-B8F8-D31309A62D20}" destId="{158D506F-A227-CE44-8F2A-C0F86991131B}" srcOrd="1" destOrd="0" presId="urn:microsoft.com/office/officeart/2008/layout/HorizontalMultiLevelHierarchy"/>
    <dgm:cxn modelId="{1EF79C36-EAD7-1547-A9B2-6EA84C6FBCBD}" type="presParOf" srcId="{551EC4E6-AE1D-DD43-B7C4-D7EFBEA2E636}" destId="{AA56199D-8D59-8D4A-B9F3-7077EE056DFC}" srcOrd="10" destOrd="0" presId="urn:microsoft.com/office/officeart/2008/layout/HorizontalMultiLevelHierarchy"/>
    <dgm:cxn modelId="{47BF4A2B-35AA-DC48-BD96-F112E0AB1D3E}" type="presParOf" srcId="{AA56199D-8D59-8D4A-B9F3-7077EE056DFC}" destId="{AC9C60F5-2876-DA47-AFFA-A06F236068E2}" srcOrd="0" destOrd="0" presId="urn:microsoft.com/office/officeart/2008/layout/HorizontalMultiLevelHierarchy"/>
    <dgm:cxn modelId="{E61F3A7C-1759-364E-8809-E245F6CA3984}" type="presParOf" srcId="{551EC4E6-AE1D-DD43-B7C4-D7EFBEA2E636}" destId="{E470B30D-6EA7-7E4C-B0FB-888EA91DC523}" srcOrd="11" destOrd="0" presId="urn:microsoft.com/office/officeart/2008/layout/HorizontalMultiLevelHierarchy"/>
    <dgm:cxn modelId="{7D8023D3-862F-5D40-8F43-63BC9C6FC8FC}" type="presParOf" srcId="{E470B30D-6EA7-7E4C-B0FB-888EA91DC523}" destId="{1B90F006-CCAA-644D-A07A-EC9A4A63DA78}" srcOrd="0" destOrd="0" presId="urn:microsoft.com/office/officeart/2008/layout/HorizontalMultiLevelHierarchy"/>
    <dgm:cxn modelId="{3CDBDE26-7FB5-574D-85C2-9495C6369FF9}"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898075CA-489E-BD4D-882D-9EFBF19867DD}" type="presOf" srcId="{45A45490-5AEF-2C4A-8A41-774416F30B61}" destId="{658601CC-A707-B346-87A6-73338653F658}"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3A5B5F1B-9692-CC41-A1D7-E86E8B5321D9}" type="presOf" srcId="{47C3D573-2A9E-4D4B-AC0A-DDF3C911D23B}" destId="{11A34F07-C9B9-654E-AC28-B09BCCE838A0}" srcOrd="0" destOrd="0" presId="urn:microsoft.com/office/officeart/2008/layout/HorizontalMultiLevelHierarchy"/>
    <dgm:cxn modelId="{198B1054-E3CD-3E42-82F6-AE9E28246DFC}" type="presOf" srcId="{B7B45A6A-3224-B346-B114-13FE7727100D}" destId="{0CFAE03F-D9F1-1440-9A27-54A46D352C27}" srcOrd="0" destOrd="0" presId="urn:microsoft.com/office/officeart/2008/layout/HorizontalMultiLevelHierarchy"/>
    <dgm:cxn modelId="{BE6B9DF2-40AA-E54D-9D03-B29D9FAD5BBD}"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D9E052A-1ADF-3846-8907-B7C02FC93CDB}" type="presOf" srcId="{BDC2CFA9-99C6-8347-9628-F8B57513FB8C}" destId="{7A2CD5A7-70D6-DE44-803D-0740544CB367}" srcOrd="1" destOrd="0" presId="urn:microsoft.com/office/officeart/2008/layout/HorizontalMultiLevelHierarchy"/>
    <dgm:cxn modelId="{B4956DD6-78D1-084A-9AF8-F929F042A523}" type="presOf" srcId="{47C3D573-2A9E-4D4B-AC0A-DDF3C911D23B}" destId="{A12F38F1-9689-5E42-8E00-9D259E19BF50}" srcOrd="1" destOrd="0" presId="urn:microsoft.com/office/officeart/2008/layout/HorizontalMultiLevelHierarchy"/>
    <dgm:cxn modelId="{71CC8EB0-7C20-FD45-AA94-A043DB8FA4A1}" type="presOf" srcId="{45267C76-6276-B44A-878A-9D61B556EBD7}" destId="{938A9782-2B6B-8141-99DA-6568305E0C38}" srcOrd="1" destOrd="0" presId="urn:microsoft.com/office/officeart/2008/layout/HorizontalMultiLevelHierarchy"/>
    <dgm:cxn modelId="{2E3921F6-AC90-E24F-A1FE-F937E18C8C86}" type="presOf" srcId="{D2A7088E-1D05-9D42-A59D-10A5E7F83CF9}" destId="{1B90F006-CCAA-644D-A07A-EC9A4A63DA78}" srcOrd="0" destOrd="0" presId="urn:microsoft.com/office/officeart/2008/layout/HorizontalMultiLevelHierarchy"/>
    <dgm:cxn modelId="{BD9283FC-730B-5046-AD8A-BCBF759A04D4}" type="presOf" srcId="{B94BF05B-2FD4-3B43-A783-61203240B6BC}" destId="{AA56199D-8D59-8D4A-B9F3-7077EE056DFC}" srcOrd="0" destOrd="0" presId="urn:microsoft.com/office/officeart/2008/layout/HorizontalMultiLevelHierarchy"/>
    <dgm:cxn modelId="{568FFB9E-8D8C-BC41-9FB4-42FCD3F429F5}" type="presOf" srcId="{8E22E6BE-2355-3044-A2AD-0F14E9FD033B}" destId="{F576E494-8A13-2C42-8E48-804CC8A09FCA}" srcOrd="1" destOrd="0" presId="urn:microsoft.com/office/officeart/2008/layout/HorizontalMultiLevelHierarchy"/>
    <dgm:cxn modelId="{3C308D53-CFDB-6C43-809F-D5D9E059125B}" type="presOf" srcId="{45267C76-6276-B44A-878A-9D61B556EBD7}" destId="{1F2800E8-CF94-FD43-8D0E-7E4B278315B1}" srcOrd="0" destOrd="0" presId="urn:microsoft.com/office/officeart/2008/layout/HorizontalMultiLevelHierarchy"/>
    <dgm:cxn modelId="{AAB75CA7-C61A-234A-9151-4776074864DE}" type="presOf" srcId="{2EFE4671-8583-3540-9262-1FC578B666F4}" destId="{3013142F-A3C7-F746-853E-2CA8B540A8DE}" srcOrd="0" destOrd="0" presId="urn:microsoft.com/office/officeart/2008/layout/HorizontalMultiLevelHierarchy"/>
    <dgm:cxn modelId="{3691E88B-9C69-224D-A461-90F035764BD5}" type="presOf" srcId="{A73DCD64-89DF-3E4C-9543-0D417B51464E}" destId="{F726EDD3-E670-9B47-8786-4F599884289D}" srcOrd="1" destOrd="0" presId="urn:microsoft.com/office/officeart/2008/layout/HorizontalMultiLevelHierarchy"/>
    <dgm:cxn modelId="{3F3B8D61-988C-4D4E-9980-E6087369B5D4}" type="presOf" srcId="{8E22E6BE-2355-3044-A2AD-0F14E9FD033B}" destId="{BA8DEFCD-307F-6447-992B-91E06167C0D1}" srcOrd="0" destOrd="0" presId="urn:microsoft.com/office/officeart/2008/layout/HorizontalMultiLevelHierarchy"/>
    <dgm:cxn modelId="{C8405934-0A57-8F4C-9060-C8ADEA1E7F14}" type="presOf" srcId="{B94BF05B-2FD4-3B43-A783-61203240B6BC}" destId="{AC9C60F5-2876-DA47-AFFA-A06F236068E2}" srcOrd="1" destOrd="0" presId="urn:microsoft.com/office/officeart/2008/layout/HorizontalMultiLevelHierarchy"/>
    <dgm:cxn modelId="{14152F05-D0EA-5041-8A63-D07BF98409BB}"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EE47537-41BB-2F4F-9BA4-AA717749EDEB}" type="presOf" srcId="{9BA062DA-6B7A-FC4F-B1BB-7CC4C74C72CE}" destId="{1C998B4A-F8C8-5D49-862A-38B9C7611407}" srcOrd="0" destOrd="0" presId="urn:microsoft.com/office/officeart/2008/layout/HorizontalMultiLevelHierarchy"/>
    <dgm:cxn modelId="{1D81458A-D643-BE41-AC8D-EEB825CCFBDD}" type="presOf" srcId="{A73DCD64-89DF-3E4C-9543-0D417B51464E}" destId="{082A771F-69AF-7C4C-86CB-DF1CD8CB658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A06AA9F-8865-EB4F-9A29-F7B0A927091A}" type="presOf" srcId="{DD5BF61D-B843-C744-B9A9-3312A1287EF4}" destId="{C852AF5D-E3CA-F844-B775-08DD6E6FB940}" srcOrd="0" destOrd="0" presId="urn:microsoft.com/office/officeart/2008/layout/HorizontalMultiLevelHierarchy"/>
    <dgm:cxn modelId="{A24A6294-B75A-B448-956B-42F0D1B97832}" type="presOf" srcId="{CC08C8E7-D5AB-9C4F-A78B-4A8C57EB2D22}" destId="{7111AE39-B455-7C4D-91F4-9E37E3822D07}"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BAA226CC-2337-3749-AE4A-B9AC7D6D33B0}" type="presParOf" srcId="{3013142F-A3C7-F746-853E-2CA8B540A8DE}" destId="{B764B132-0961-414E-B6FA-FB0C6C1C6CED}" srcOrd="0" destOrd="0" presId="urn:microsoft.com/office/officeart/2008/layout/HorizontalMultiLevelHierarchy"/>
    <dgm:cxn modelId="{33E53AC4-4B15-924B-B5FB-BE707A97119F}" type="presParOf" srcId="{B764B132-0961-414E-B6FA-FB0C6C1C6CED}" destId="{7111AE39-B455-7C4D-91F4-9E37E3822D07}" srcOrd="0" destOrd="0" presId="urn:microsoft.com/office/officeart/2008/layout/HorizontalMultiLevelHierarchy"/>
    <dgm:cxn modelId="{945B2D07-EFD6-9F49-A904-73C69260EA83}" type="presParOf" srcId="{B764B132-0961-414E-B6FA-FB0C6C1C6CED}" destId="{551EC4E6-AE1D-DD43-B7C4-D7EFBEA2E636}" srcOrd="1" destOrd="0" presId="urn:microsoft.com/office/officeart/2008/layout/HorizontalMultiLevelHierarchy"/>
    <dgm:cxn modelId="{1ED08AB6-630F-DE49-904E-8043970083B1}" type="presParOf" srcId="{551EC4E6-AE1D-DD43-B7C4-D7EFBEA2E636}" destId="{082A771F-69AF-7C4C-86CB-DF1CD8CB6581}" srcOrd="0" destOrd="0" presId="urn:microsoft.com/office/officeart/2008/layout/HorizontalMultiLevelHierarchy"/>
    <dgm:cxn modelId="{998A141D-8D25-DD4C-A9E9-17AE497A1365}" type="presParOf" srcId="{082A771F-69AF-7C4C-86CB-DF1CD8CB6581}" destId="{F726EDD3-E670-9B47-8786-4F599884289D}" srcOrd="0" destOrd="0" presId="urn:microsoft.com/office/officeart/2008/layout/HorizontalMultiLevelHierarchy"/>
    <dgm:cxn modelId="{BD185A22-301F-CC4B-9BD4-43163AA506D4}" type="presParOf" srcId="{551EC4E6-AE1D-DD43-B7C4-D7EFBEA2E636}" destId="{7B40AE63-0EA3-0747-BCE5-5F3AB0355BF2}" srcOrd="1" destOrd="0" presId="urn:microsoft.com/office/officeart/2008/layout/HorizontalMultiLevelHierarchy"/>
    <dgm:cxn modelId="{9E32BDD1-D75E-EC4E-94EE-3EA03973C891}" type="presParOf" srcId="{7B40AE63-0EA3-0747-BCE5-5F3AB0355BF2}" destId="{C852AF5D-E3CA-F844-B775-08DD6E6FB940}" srcOrd="0" destOrd="0" presId="urn:microsoft.com/office/officeart/2008/layout/HorizontalMultiLevelHierarchy"/>
    <dgm:cxn modelId="{5F3E006F-4AE2-1643-811D-FF9CF1EC7A06}" type="presParOf" srcId="{7B40AE63-0EA3-0747-BCE5-5F3AB0355BF2}" destId="{30463D07-8E7F-3146-97CE-76CE82648742}" srcOrd="1" destOrd="0" presId="urn:microsoft.com/office/officeart/2008/layout/HorizontalMultiLevelHierarchy"/>
    <dgm:cxn modelId="{061767CA-5FC0-0544-89D8-DA736DE9854A}" type="presParOf" srcId="{551EC4E6-AE1D-DD43-B7C4-D7EFBEA2E636}" destId="{93180932-306E-E545-95F9-2A5635FDC9F1}" srcOrd="2" destOrd="0" presId="urn:microsoft.com/office/officeart/2008/layout/HorizontalMultiLevelHierarchy"/>
    <dgm:cxn modelId="{0FF2B1F8-B4F5-0447-AA7D-6A6DF914E92B}" type="presParOf" srcId="{93180932-306E-E545-95F9-2A5635FDC9F1}" destId="{7A2CD5A7-70D6-DE44-803D-0740544CB367}" srcOrd="0" destOrd="0" presId="urn:microsoft.com/office/officeart/2008/layout/HorizontalMultiLevelHierarchy"/>
    <dgm:cxn modelId="{76F94EC4-C89C-6647-ADF8-17AA187FC4D8}" type="presParOf" srcId="{551EC4E6-AE1D-DD43-B7C4-D7EFBEA2E636}" destId="{A0C9905E-6DBF-7645-94A7-C4BCDADC46B9}" srcOrd="3" destOrd="0" presId="urn:microsoft.com/office/officeart/2008/layout/HorizontalMultiLevelHierarchy"/>
    <dgm:cxn modelId="{1FE4DED5-0010-044F-BDCC-C1B30244ACC5}" type="presParOf" srcId="{A0C9905E-6DBF-7645-94A7-C4BCDADC46B9}" destId="{D3E2E567-EC04-E743-9B8C-985408EA1058}" srcOrd="0" destOrd="0" presId="urn:microsoft.com/office/officeart/2008/layout/HorizontalMultiLevelHierarchy"/>
    <dgm:cxn modelId="{5B204985-64A6-1E4A-8258-15D21E779BB5}" type="presParOf" srcId="{A0C9905E-6DBF-7645-94A7-C4BCDADC46B9}" destId="{1488A531-D252-B440-B1DA-4363F37F8970}" srcOrd="1" destOrd="0" presId="urn:microsoft.com/office/officeart/2008/layout/HorizontalMultiLevelHierarchy"/>
    <dgm:cxn modelId="{105E7FD8-469D-4B43-B9C0-8096A7994507}" type="presParOf" srcId="{551EC4E6-AE1D-DD43-B7C4-D7EFBEA2E636}" destId="{1F2800E8-CF94-FD43-8D0E-7E4B278315B1}" srcOrd="4" destOrd="0" presId="urn:microsoft.com/office/officeart/2008/layout/HorizontalMultiLevelHierarchy"/>
    <dgm:cxn modelId="{C96D8C82-8F2E-6F48-94F6-0EFDB15F7A92}" type="presParOf" srcId="{1F2800E8-CF94-FD43-8D0E-7E4B278315B1}" destId="{938A9782-2B6B-8141-99DA-6568305E0C38}" srcOrd="0" destOrd="0" presId="urn:microsoft.com/office/officeart/2008/layout/HorizontalMultiLevelHierarchy"/>
    <dgm:cxn modelId="{12546C25-5A17-4048-9F13-7E87E731BD82}" type="presParOf" srcId="{551EC4E6-AE1D-DD43-B7C4-D7EFBEA2E636}" destId="{7377E58F-198D-DE48-B3AF-2D2AF67C403D}" srcOrd="5" destOrd="0" presId="urn:microsoft.com/office/officeart/2008/layout/HorizontalMultiLevelHierarchy"/>
    <dgm:cxn modelId="{F927DC3D-54B7-A540-9AFD-CF32E3DE4D02}" type="presParOf" srcId="{7377E58F-198D-DE48-B3AF-2D2AF67C403D}" destId="{1C998B4A-F8C8-5D49-862A-38B9C7611407}" srcOrd="0" destOrd="0" presId="urn:microsoft.com/office/officeart/2008/layout/HorizontalMultiLevelHierarchy"/>
    <dgm:cxn modelId="{EA20637C-A746-A441-8066-D1BDB0A15403}" type="presParOf" srcId="{7377E58F-198D-DE48-B3AF-2D2AF67C403D}" destId="{F9C8551A-E3F5-1A41-9D81-BA411262A93F}" srcOrd="1" destOrd="0" presId="urn:microsoft.com/office/officeart/2008/layout/HorizontalMultiLevelHierarchy"/>
    <dgm:cxn modelId="{6428D129-C02C-004A-A07C-74774CD0EDC6}" type="presParOf" srcId="{551EC4E6-AE1D-DD43-B7C4-D7EFBEA2E636}" destId="{BA8DEFCD-307F-6447-992B-91E06167C0D1}" srcOrd="6" destOrd="0" presId="urn:microsoft.com/office/officeart/2008/layout/HorizontalMultiLevelHierarchy"/>
    <dgm:cxn modelId="{48EF97AA-A6CE-C947-8B34-FC02790A7440}" type="presParOf" srcId="{BA8DEFCD-307F-6447-992B-91E06167C0D1}" destId="{F576E494-8A13-2C42-8E48-804CC8A09FCA}" srcOrd="0" destOrd="0" presId="urn:microsoft.com/office/officeart/2008/layout/HorizontalMultiLevelHierarchy"/>
    <dgm:cxn modelId="{2CE4BC46-D498-C140-9750-1CEE2B69F288}" type="presParOf" srcId="{551EC4E6-AE1D-DD43-B7C4-D7EFBEA2E636}" destId="{535ABE2F-D370-DA4E-B964-1041079AB0E6}" srcOrd="7" destOrd="0" presId="urn:microsoft.com/office/officeart/2008/layout/HorizontalMultiLevelHierarchy"/>
    <dgm:cxn modelId="{9EC29C44-FE77-AA4D-9C09-9900B5804638}" type="presParOf" srcId="{535ABE2F-D370-DA4E-B964-1041079AB0E6}" destId="{658601CC-A707-B346-87A6-73338653F658}" srcOrd="0" destOrd="0" presId="urn:microsoft.com/office/officeart/2008/layout/HorizontalMultiLevelHierarchy"/>
    <dgm:cxn modelId="{603D7E2E-81DD-294A-A2F0-4272FEBC265C}" type="presParOf" srcId="{535ABE2F-D370-DA4E-B964-1041079AB0E6}" destId="{A00C4049-CC14-0548-9B2A-242562FC1184}" srcOrd="1" destOrd="0" presId="urn:microsoft.com/office/officeart/2008/layout/HorizontalMultiLevelHierarchy"/>
    <dgm:cxn modelId="{D4716907-F4CF-944C-B211-7B136A6BBF1F}" type="presParOf" srcId="{551EC4E6-AE1D-DD43-B7C4-D7EFBEA2E636}" destId="{11A34F07-C9B9-654E-AC28-B09BCCE838A0}" srcOrd="8" destOrd="0" presId="urn:microsoft.com/office/officeart/2008/layout/HorizontalMultiLevelHierarchy"/>
    <dgm:cxn modelId="{4FE5912F-C137-F942-87D2-5B383EDE97A7}" type="presParOf" srcId="{11A34F07-C9B9-654E-AC28-B09BCCE838A0}" destId="{A12F38F1-9689-5E42-8E00-9D259E19BF50}" srcOrd="0" destOrd="0" presId="urn:microsoft.com/office/officeart/2008/layout/HorizontalMultiLevelHierarchy"/>
    <dgm:cxn modelId="{9BA0598B-BA0D-5044-A38D-223A1C2ABD81}" type="presParOf" srcId="{551EC4E6-AE1D-DD43-B7C4-D7EFBEA2E636}" destId="{9EABD7FF-490F-8B4C-B8F8-D31309A62D20}" srcOrd="9" destOrd="0" presId="urn:microsoft.com/office/officeart/2008/layout/HorizontalMultiLevelHierarchy"/>
    <dgm:cxn modelId="{F63CC585-9977-7B43-8212-F090555714D4}" type="presParOf" srcId="{9EABD7FF-490F-8B4C-B8F8-D31309A62D20}" destId="{0CFAE03F-D9F1-1440-9A27-54A46D352C27}" srcOrd="0" destOrd="0" presId="urn:microsoft.com/office/officeart/2008/layout/HorizontalMultiLevelHierarchy"/>
    <dgm:cxn modelId="{E2B35D81-E9DC-A74B-9018-19F8CE308747}" type="presParOf" srcId="{9EABD7FF-490F-8B4C-B8F8-D31309A62D20}" destId="{158D506F-A227-CE44-8F2A-C0F86991131B}" srcOrd="1" destOrd="0" presId="urn:microsoft.com/office/officeart/2008/layout/HorizontalMultiLevelHierarchy"/>
    <dgm:cxn modelId="{CE6AC0BA-C1E0-D34E-8761-A99EE4067BA6}" type="presParOf" srcId="{551EC4E6-AE1D-DD43-B7C4-D7EFBEA2E636}" destId="{AA56199D-8D59-8D4A-B9F3-7077EE056DFC}" srcOrd="10" destOrd="0" presId="urn:microsoft.com/office/officeart/2008/layout/HorizontalMultiLevelHierarchy"/>
    <dgm:cxn modelId="{48054687-A042-C14E-9F7A-DDE7199BE2B5}" type="presParOf" srcId="{AA56199D-8D59-8D4A-B9F3-7077EE056DFC}" destId="{AC9C60F5-2876-DA47-AFFA-A06F236068E2}" srcOrd="0" destOrd="0" presId="urn:microsoft.com/office/officeart/2008/layout/HorizontalMultiLevelHierarchy"/>
    <dgm:cxn modelId="{36AAD4F9-AFF8-3642-815B-40B21CA88B6A}" type="presParOf" srcId="{551EC4E6-AE1D-DD43-B7C4-D7EFBEA2E636}" destId="{E470B30D-6EA7-7E4C-B0FB-888EA91DC523}" srcOrd="11" destOrd="0" presId="urn:microsoft.com/office/officeart/2008/layout/HorizontalMultiLevelHierarchy"/>
    <dgm:cxn modelId="{146ADE14-0FD1-5B43-A6F4-9779CCEE08B1}" type="presParOf" srcId="{E470B30D-6EA7-7E4C-B0FB-888EA91DC523}" destId="{1B90F006-CCAA-644D-A07A-EC9A4A63DA78}" srcOrd="0" destOrd="0" presId="urn:microsoft.com/office/officeart/2008/layout/HorizontalMultiLevelHierarchy"/>
    <dgm:cxn modelId="{622D17E4-E1B8-2E43-BDC8-ADCD89EF488E}"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F015F8BD-AD67-B749-9A82-5DBD8E65631D}" type="presOf" srcId="{B7B45A6A-3224-B346-B114-13FE7727100D}" destId="{0CFAE03F-D9F1-1440-9A27-54A46D352C27}" srcOrd="0" destOrd="0" presId="urn:microsoft.com/office/officeart/2008/layout/HorizontalMultiLevelHierarchy"/>
    <dgm:cxn modelId="{A9365D52-0D1B-6C48-9C90-E27ABC48A9BA}" type="presOf" srcId="{CC08C8E7-D5AB-9C4F-A78B-4A8C57EB2D22}" destId="{7111AE39-B455-7C4D-91F4-9E37E3822D07}" srcOrd="0" destOrd="0" presId="urn:microsoft.com/office/officeart/2008/layout/HorizontalMultiLevelHierarchy"/>
    <dgm:cxn modelId="{35BC9F31-F494-5A4A-80FA-E046767CD76F}" type="presOf" srcId="{8E22E6BE-2355-3044-A2AD-0F14E9FD033B}" destId="{F576E494-8A13-2C42-8E48-804CC8A09FCA}" srcOrd="1" destOrd="0" presId="urn:microsoft.com/office/officeart/2008/layout/HorizontalMultiLevelHierarchy"/>
    <dgm:cxn modelId="{766A0788-90C4-744C-9D7A-F1DBE19679BC}" type="presOf" srcId="{9BA062DA-6B7A-FC4F-B1BB-7CC4C74C72CE}" destId="{1C998B4A-F8C8-5D49-862A-38B9C7611407}" srcOrd="0" destOrd="0" presId="urn:microsoft.com/office/officeart/2008/layout/HorizontalMultiLevelHierarchy"/>
    <dgm:cxn modelId="{67CA2432-DA7D-4941-8A34-717ED122033F}" type="presOf" srcId="{A73DCD64-89DF-3E4C-9543-0D417B51464E}" destId="{082A771F-69AF-7C4C-86CB-DF1CD8CB6581}" srcOrd="0" destOrd="0" presId="urn:microsoft.com/office/officeart/2008/layout/HorizontalMultiLevelHierarchy"/>
    <dgm:cxn modelId="{127DFE20-B2B4-164E-B6BF-DB7399B83FE9}" type="presOf" srcId="{BDC2CFA9-99C6-8347-9628-F8B57513FB8C}" destId="{93180932-306E-E545-95F9-2A5635FDC9F1}" srcOrd="0" destOrd="0" presId="urn:microsoft.com/office/officeart/2008/layout/HorizontalMultiLevelHierarchy"/>
    <dgm:cxn modelId="{F0186E4C-83CF-8647-84AF-DBBFF102B159}" type="presOf" srcId="{B94BF05B-2FD4-3B43-A783-61203240B6BC}" destId="{AC9C60F5-2876-DA47-AFFA-A06F236068E2}" srcOrd="1" destOrd="0" presId="urn:microsoft.com/office/officeart/2008/layout/HorizontalMultiLevelHierarchy"/>
    <dgm:cxn modelId="{30277687-7FB3-A544-9799-01CB4CAF6EBE}" type="presOf" srcId="{A73DCD64-89DF-3E4C-9543-0D417B51464E}" destId="{F726EDD3-E670-9B47-8786-4F599884289D}" srcOrd="1" destOrd="0" presId="urn:microsoft.com/office/officeart/2008/layout/HorizontalMultiLevelHierarchy"/>
    <dgm:cxn modelId="{6FBD6C95-107C-D749-A59E-1BC752B72913}"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A51ABAB-A353-3749-8A08-377823CE94E6}" type="presOf" srcId="{45267C76-6276-B44A-878A-9D61B556EBD7}" destId="{938A9782-2B6B-8141-99DA-6568305E0C38}"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DC0BDEA0-8299-E644-999F-62D8E3B4AC96}" srcId="{CC08C8E7-D5AB-9C4F-A78B-4A8C57EB2D22}" destId="{45A45490-5AEF-2C4A-8A41-774416F30B61}" srcOrd="3" destOrd="0" parTransId="{8E22E6BE-2355-3044-A2AD-0F14E9FD033B}" sibTransId="{FC02262D-7A75-D34F-AF4C-E0E9A4DB7FAF}"/>
    <dgm:cxn modelId="{AC8E79F1-06BB-A049-8DAD-7BF7B0C3861D}" type="presOf" srcId="{B94BF05B-2FD4-3B43-A783-61203240B6BC}" destId="{AA56199D-8D59-8D4A-B9F3-7077EE056DFC}" srcOrd="0" destOrd="0" presId="urn:microsoft.com/office/officeart/2008/layout/HorizontalMultiLevelHierarchy"/>
    <dgm:cxn modelId="{8B6150C9-9FD5-A142-A926-7FC889DC7781}" type="presOf" srcId="{DD5BF61D-B843-C744-B9A9-3312A1287EF4}" destId="{C852AF5D-E3CA-F844-B775-08DD6E6FB940}" srcOrd="0" destOrd="0" presId="urn:microsoft.com/office/officeart/2008/layout/HorizontalMultiLevelHierarchy"/>
    <dgm:cxn modelId="{0C9BE8F2-7E52-3C46-97AC-CD258AFDB098}" type="presOf" srcId="{47C3D573-2A9E-4D4B-AC0A-DDF3C911D23B}" destId="{11A34F07-C9B9-654E-AC28-B09BCCE838A0}" srcOrd="0" destOrd="0" presId="urn:microsoft.com/office/officeart/2008/layout/HorizontalMultiLevelHierarchy"/>
    <dgm:cxn modelId="{38B41E8E-1812-3048-9419-7E0660B56AE7}" type="presOf" srcId="{47C3D573-2A9E-4D4B-AC0A-DDF3C911D23B}" destId="{A12F38F1-9689-5E42-8E00-9D259E19BF50}"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5520AE5-50EB-8743-B48A-12307D4CCE80}" srcId="{CC08C8E7-D5AB-9C4F-A78B-4A8C57EB2D22}" destId="{9BA062DA-6B7A-FC4F-B1BB-7CC4C74C72CE}" srcOrd="2" destOrd="0" parTransId="{45267C76-6276-B44A-878A-9D61B556EBD7}" sibTransId="{3A650251-37F9-7645-8144-FF91C57FC2AC}"/>
    <dgm:cxn modelId="{F4609B5F-FD12-7F4B-9BE9-997A77A5E7D9}"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9698A5A-1818-884F-B0E6-C2141F9A43CB}" type="presOf" srcId="{BDC2CFA9-99C6-8347-9628-F8B57513FB8C}" destId="{7A2CD5A7-70D6-DE44-803D-0740544CB367}" srcOrd="1" destOrd="0" presId="urn:microsoft.com/office/officeart/2008/layout/HorizontalMultiLevelHierarchy"/>
    <dgm:cxn modelId="{9CB8744A-5E51-3C42-95B9-4A3C9E914A1F}" type="presOf" srcId="{D2A7088E-1D05-9D42-A59D-10A5E7F83CF9}" destId="{1B90F006-CCAA-644D-A07A-EC9A4A63DA78}" srcOrd="0" destOrd="0" presId="urn:microsoft.com/office/officeart/2008/layout/HorizontalMultiLevelHierarchy"/>
    <dgm:cxn modelId="{1DAA61F1-9CDB-B34D-9B05-ABF4449CC485}" type="presOf" srcId="{2EFE4671-8583-3540-9262-1FC578B666F4}" destId="{3013142F-A3C7-F746-853E-2CA8B540A8DE}" srcOrd="0" destOrd="0" presId="urn:microsoft.com/office/officeart/2008/layout/HorizontalMultiLevelHierarchy"/>
    <dgm:cxn modelId="{0511E6F3-0C4F-0940-AA5E-726A83B62324}" type="presOf" srcId="{8E22E6BE-2355-3044-A2AD-0F14E9FD033B}" destId="{BA8DEFCD-307F-6447-992B-91E06167C0D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0F75B5CD-EBAF-2742-8E3E-94FCF340B94D}" type="presOf" srcId="{45A45490-5AEF-2C4A-8A41-774416F30B61}" destId="{658601CC-A707-B346-87A6-73338653F658}" srcOrd="0" destOrd="0" presId="urn:microsoft.com/office/officeart/2008/layout/HorizontalMultiLevelHierarchy"/>
    <dgm:cxn modelId="{6288831C-4193-CB4D-BDF9-5C2B4D8D3FBB}" type="presParOf" srcId="{3013142F-A3C7-F746-853E-2CA8B540A8DE}" destId="{B764B132-0961-414E-B6FA-FB0C6C1C6CED}" srcOrd="0" destOrd="0" presId="urn:microsoft.com/office/officeart/2008/layout/HorizontalMultiLevelHierarchy"/>
    <dgm:cxn modelId="{27D7427D-3767-6249-B799-CE4CFB35B8AE}" type="presParOf" srcId="{B764B132-0961-414E-B6FA-FB0C6C1C6CED}" destId="{7111AE39-B455-7C4D-91F4-9E37E3822D07}" srcOrd="0" destOrd="0" presId="urn:microsoft.com/office/officeart/2008/layout/HorizontalMultiLevelHierarchy"/>
    <dgm:cxn modelId="{F9E80DBF-1C47-BD43-9490-EDD93C9B0A1D}" type="presParOf" srcId="{B764B132-0961-414E-B6FA-FB0C6C1C6CED}" destId="{551EC4E6-AE1D-DD43-B7C4-D7EFBEA2E636}" srcOrd="1" destOrd="0" presId="urn:microsoft.com/office/officeart/2008/layout/HorizontalMultiLevelHierarchy"/>
    <dgm:cxn modelId="{EDA2A867-1E72-7247-9C9C-959C9ED2E385}" type="presParOf" srcId="{551EC4E6-AE1D-DD43-B7C4-D7EFBEA2E636}" destId="{082A771F-69AF-7C4C-86CB-DF1CD8CB6581}" srcOrd="0" destOrd="0" presId="urn:microsoft.com/office/officeart/2008/layout/HorizontalMultiLevelHierarchy"/>
    <dgm:cxn modelId="{ADCF1CB8-5030-4240-A6A9-11080A4C27A7}" type="presParOf" srcId="{082A771F-69AF-7C4C-86CB-DF1CD8CB6581}" destId="{F726EDD3-E670-9B47-8786-4F599884289D}" srcOrd="0" destOrd="0" presId="urn:microsoft.com/office/officeart/2008/layout/HorizontalMultiLevelHierarchy"/>
    <dgm:cxn modelId="{0E878B39-EAD8-F348-AD31-876594426AE0}" type="presParOf" srcId="{551EC4E6-AE1D-DD43-B7C4-D7EFBEA2E636}" destId="{7B40AE63-0EA3-0747-BCE5-5F3AB0355BF2}" srcOrd="1" destOrd="0" presId="urn:microsoft.com/office/officeart/2008/layout/HorizontalMultiLevelHierarchy"/>
    <dgm:cxn modelId="{7DD71836-3A36-D348-B8B3-F1876518627F}" type="presParOf" srcId="{7B40AE63-0EA3-0747-BCE5-5F3AB0355BF2}" destId="{C852AF5D-E3CA-F844-B775-08DD6E6FB940}" srcOrd="0" destOrd="0" presId="urn:microsoft.com/office/officeart/2008/layout/HorizontalMultiLevelHierarchy"/>
    <dgm:cxn modelId="{21DA9B06-7005-CB48-B1E3-B7A3D7FE7171}" type="presParOf" srcId="{7B40AE63-0EA3-0747-BCE5-5F3AB0355BF2}" destId="{30463D07-8E7F-3146-97CE-76CE82648742}" srcOrd="1" destOrd="0" presId="urn:microsoft.com/office/officeart/2008/layout/HorizontalMultiLevelHierarchy"/>
    <dgm:cxn modelId="{E5BFBF90-016C-8E49-804B-F67505966493}" type="presParOf" srcId="{551EC4E6-AE1D-DD43-B7C4-D7EFBEA2E636}" destId="{93180932-306E-E545-95F9-2A5635FDC9F1}" srcOrd="2" destOrd="0" presId="urn:microsoft.com/office/officeart/2008/layout/HorizontalMultiLevelHierarchy"/>
    <dgm:cxn modelId="{AAB00E9F-5FE4-EB41-B2F4-9A40656EEF87}" type="presParOf" srcId="{93180932-306E-E545-95F9-2A5635FDC9F1}" destId="{7A2CD5A7-70D6-DE44-803D-0740544CB367}" srcOrd="0" destOrd="0" presId="urn:microsoft.com/office/officeart/2008/layout/HorizontalMultiLevelHierarchy"/>
    <dgm:cxn modelId="{72EB7493-55C0-2746-B6F9-828843F6AF56}" type="presParOf" srcId="{551EC4E6-AE1D-DD43-B7C4-D7EFBEA2E636}" destId="{A0C9905E-6DBF-7645-94A7-C4BCDADC46B9}" srcOrd="3" destOrd="0" presId="urn:microsoft.com/office/officeart/2008/layout/HorizontalMultiLevelHierarchy"/>
    <dgm:cxn modelId="{E0A7C032-6D9F-8F44-8BFA-993798F1C6F4}" type="presParOf" srcId="{A0C9905E-6DBF-7645-94A7-C4BCDADC46B9}" destId="{D3E2E567-EC04-E743-9B8C-985408EA1058}" srcOrd="0" destOrd="0" presId="urn:microsoft.com/office/officeart/2008/layout/HorizontalMultiLevelHierarchy"/>
    <dgm:cxn modelId="{C5284058-72E6-7C47-9C5F-8A3C4C149B9D}" type="presParOf" srcId="{A0C9905E-6DBF-7645-94A7-C4BCDADC46B9}" destId="{1488A531-D252-B440-B1DA-4363F37F8970}" srcOrd="1" destOrd="0" presId="urn:microsoft.com/office/officeart/2008/layout/HorizontalMultiLevelHierarchy"/>
    <dgm:cxn modelId="{4BE2B675-8DA9-1047-9C10-1EFCBCE2B949}" type="presParOf" srcId="{551EC4E6-AE1D-DD43-B7C4-D7EFBEA2E636}" destId="{1F2800E8-CF94-FD43-8D0E-7E4B278315B1}" srcOrd="4" destOrd="0" presId="urn:microsoft.com/office/officeart/2008/layout/HorizontalMultiLevelHierarchy"/>
    <dgm:cxn modelId="{05F38140-DD2D-5B4B-AE50-A08D3DE25CBE}" type="presParOf" srcId="{1F2800E8-CF94-FD43-8D0E-7E4B278315B1}" destId="{938A9782-2B6B-8141-99DA-6568305E0C38}" srcOrd="0" destOrd="0" presId="urn:microsoft.com/office/officeart/2008/layout/HorizontalMultiLevelHierarchy"/>
    <dgm:cxn modelId="{6E787D15-E186-C045-AF6E-4F98D6C6105D}" type="presParOf" srcId="{551EC4E6-AE1D-DD43-B7C4-D7EFBEA2E636}" destId="{7377E58F-198D-DE48-B3AF-2D2AF67C403D}" srcOrd="5" destOrd="0" presId="urn:microsoft.com/office/officeart/2008/layout/HorizontalMultiLevelHierarchy"/>
    <dgm:cxn modelId="{8468EE94-DE23-2A44-BA86-5041BFF4E927}" type="presParOf" srcId="{7377E58F-198D-DE48-B3AF-2D2AF67C403D}" destId="{1C998B4A-F8C8-5D49-862A-38B9C7611407}" srcOrd="0" destOrd="0" presId="urn:microsoft.com/office/officeart/2008/layout/HorizontalMultiLevelHierarchy"/>
    <dgm:cxn modelId="{182A0DD7-F9E2-2540-90BC-954D8BA14B12}" type="presParOf" srcId="{7377E58F-198D-DE48-B3AF-2D2AF67C403D}" destId="{F9C8551A-E3F5-1A41-9D81-BA411262A93F}" srcOrd="1" destOrd="0" presId="urn:microsoft.com/office/officeart/2008/layout/HorizontalMultiLevelHierarchy"/>
    <dgm:cxn modelId="{36655E6C-12ED-2242-BC30-661C60FBB4AE}" type="presParOf" srcId="{551EC4E6-AE1D-DD43-B7C4-D7EFBEA2E636}" destId="{BA8DEFCD-307F-6447-992B-91E06167C0D1}" srcOrd="6" destOrd="0" presId="urn:microsoft.com/office/officeart/2008/layout/HorizontalMultiLevelHierarchy"/>
    <dgm:cxn modelId="{F103F27E-FD73-CC4D-BF7D-D4319F32346A}" type="presParOf" srcId="{BA8DEFCD-307F-6447-992B-91E06167C0D1}" destId="{F576E494-8A13-2C42-8E48-804CC8A09FCA}" srcOrd="0" destOrd="0" presId="urn:microsoft.com/office/officeart/2008/layout/HorizontalMultiLevelHierarchy"/>
    <dgm:cxn modelId="{2DA3584B-54BA-5A4D-AB7B-6546AD57D89E}" type="presParOf" srcId="{551EC4E6-AE1D-DD43-B7C4-D7EFBEA2E636}" destId="{535ABE2F-D370-DA4E-B964-1041079AB0E6}" srcOrd="7" destOrd="0" presId="urn:microsoft.com/office/officeart/2008/layout/HorizontalMultiLevelHierarchy"/>
    <dgm:cxn modelId="{2F7493C2-4ACD-584B-B881-F589870DDDEF}" type="presParOf" srcId="{535ABE2F-D370-DA4E-B964-1041079AB0E6}" destId="{658601CC-A707-B346-87A6-73338653F658}" srcOrd="0" destOrd="0" presId="urn:microsoft.com/office/officeart/2008/layout/HorizontalMultiLevelHierarchy"/>
    <dgm:cxn modelId="{964CFB4B-E6D2-ED4E-B012-D4C84B299785}" type="presParOf" srcId="{535ABE2F-D370-DA4E-B964-1041079AB0E6}" destId="{A00C4049-CC14-0548-9B2A-242562FC1184}" srcOrd="1" destOrd="0" presId="urn:microsoft.com/office/officeart/2008/layout/HorizontalMultiLevelHierarchy"/>
    <dgm:cxn modelId="{278B1185-8991-4746-AE57-534562C25E39}" type="presParOf" srcId="{551EC4E6-AE1D-DD43-B7C4-D7EFBEA2E636}" destId="{11A34F07-C9B9-654E-AC28-B09BCCE838A0}" srcOrd="8" destOrd="0" presId="urn:microsoft.com/office/officeart/2008/layout/HorizontalMultiLevelHierarchy"/>
    <dgm:cxn modelId="{BB60CA87-411A-924F-A8EB-F5DCA2D55E57}" type="presParOf" srcId="{11A34F07-C9B9-654E-AC28-B09BCCE838A0}" destId="{A12F38F1-9689-5E42-8E00-9D259E19BF50}" srcOrd="0" destOrd="0" presId="urn:microsoft.com/office/officeart/2008/layout/HorizontalMultiLevelHierarchy"/>
    <dgm:cxn modelId="{700B7844-313F-D148-98D9-2798B222E609}" type="presParOf" srcId="{551EC4E6-AE1D-DD43-B7C4-D7EFBEA2E636}" destId="{9EABD7FF-490F-8B4C-B8F8-D31309A62D20}" srcOrd="9" destOrd="0" presId="urn:microsoft.com/office/officeart/2008/layout/HorizontalMultiLevelHierarchy"/>
    <dgm:cxn modelId="{F98F0080-5A5B-E341-99BF-E5E7B74767E3}" type="presParOf" srcId="{9EABD7FF-490F-8B4C-B8F8-D31309A62D20}" destId="{0CFAE03F-D9F1-1440-9A27-54A46D352C27}" srcOrd="0" destOrd="0" presId="urn:microsoft.com/office/officeart/2008/layout/HorizontalMultiLevelHierarchy"/>
    <dgm:cxn modelId="{9711F146-E4C2-9E4C-9F06-A72C584FB647}" type="presParOf" srcId="{9EABD7FF-490F-8B4C-B8F8-D31309A62D20}" destId="{158D506F-A227-CE44-8F2A-C0F86991131B}" srcOrd="1" destOrd="0" presId="urn:microsoft.com/office/officeart/2008/layout/HorizontalMultiLevelHierarchy"/>
    <dgm:cxn modelId="{6CF183CE-07EE-854D-9E57-61765EEB0CA3}" type="presParOf" srcId="{551EC4E6-AE1D-DD43-B7C4-D7EFBEA2E636}" destId="{AA56199D-8D59-8D4A-B9F3-7077EE056DFC}" srcOrd="10" destOrd="0" presId="urn:microsoft.com/office/officeart/2008/layout/HorizontalMultiLevelHierarchy"/>
    <dgm:cxn modelId="{C12A98A1-D17A-4C47-B2D6-6E7697DCAEB1}" type="presParOf" srcId="{AA56199D-8D59-8D4A-B9F3-7077EE056DFC}" destId="{AC9C60F5-2876-DA47-AFFA-A06F236068E2}" srcOrd="0" destOrd="0" presId="urn:microsoft.com/office/officeart/2008/layout/HorizontalMultiLevelHierarchy"/>
    <dgm:cxn modelId="{D5F67E39-530F-5844-BB40-F31C59E43FCC}" type="presParOf" srcId="{551EC4E6-AE1D-DD43-B7C4-D7EFBEA2E636}" destId="{E470B30D-6EA7-7E4C-B0FB-888EA91DC523}" srcOrd="11" destOrd="0" presId="urn:microsoft.com/office/officeart/2008/layout/HorizontalMultiLevelHierarchy"/>
    <dgm:cxn modelId="{281D6275-9542-BB41-9D5B-DE438FEB82F0}" type="presParOf" srcId="{E470B30D-6EA7-7E4C-B0FB-888EA91DC523}" destId="{1B90F006-CCAA-644D-A07A-EC9A4A63DA78}" srcOrd="0" destOrd="0" presId="urn:microsoft.com/office/officeart/2008/layout/HorizontalMultiLevelHierarchy"/>
    <dgm:cxn modelId="{50CD2BE2-5004-844B-92CE-2C1D649CEEB9}"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B9E2D259-FF53-8D4B-A8E5-8AA5F3918BAA}" type="presOf" srcId="{45A45490-5AEF-2C4A-8A41-774416F30B61}" destId="{658601CC-A707-B346-87A6-73338653F658}" srcOrd="0" destOrd="0" presId="urn:microsoft.com/office/officeart/2008/layout/HorizontalMultiLevelHierarchy"/>
    <dgm:cxn modelId="{58EEF157-8E60-1A4C-9927-F5527B5B1525}" type="presOf" srcId="{DD5BF61D-B843-C744-B9A9-3312A1287EF4}" destId="{C852AF5D-E3CA-F844-B775-08DD6E6FB940}"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7D0EC50B-FC12-3749-B4C9-EE62DE876805}" type="presOf" srcId="{47C3D573-2A9E-4D4B-AC0A-DDF3C911D23B}" destId="{A12F38F1-9689-5E42-8E00-9D259E19BF50}" srcOrd="1" destOrd="0" presId="urn:microsoft.com/office/officeart/2008/layout/HorizontalMultiLevelHierarchy"/>
    <dgm:cxn modelId="{8F7663AD-DF1C-3544-956F-B9B1900C9AF7}" type="presOf" srcId="{CC08C8E7-D5AB-9C4F-A78B-4A8C57EB2D22}" destId="{7111AE39-B455-7C4D-91F4-9E37E3822D07}" srcOrd="0" destOrd="0" presId="urn:microsoft.com/office/officeart/2008/layout/HorizontalMultiLevelHierarchy"/>
    <dgm:cxn modelId="{599A136B-8764-7146-89B3-E08A5B0BABBA}" type="presOf" srcId="{8E22E6BE-2355-3044-A2AD-0F14E9FD033B}" destId="{F576E494-8A13-2C42-8E48-804CC8A09FCA}"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7065A96-E279-FF4A-BC60-7D3461A55BE2}" type="presOf" srcId="{B7B45A6A-3224-B346-B114-13FE7727100D}" destId="{0CFAE03F-D9F1-1440-9A27-54A46D352C27}" srcOrd="0" destOrd="0" presId="urn:microsoft.com/office/officeart/2008/layout/HorizontalMultiLevelHierarchy"/>
    <dgm:cxn modelId="{A3BB3701-259A-BF4D-A802-DD3ADCFFF708}" type="presOf" srcId="{8E22E6BE-2355-3044-A2AD-0F14E9FD033B}" destId="{BA8DEFCD-307F-6447-992B-91E06167C0D1}" srcOrd="0" destOrd="0" presId="urn:microsoft.com/office/officeart/2008/layout/HorizontalMultiLevelHierarchy"/>
    <dgm:cxn modelId="{11CC851B-3BE7-C648-B23B-5114406307EF}" type="presOf" srcId="{A73DCD64-89DF-3E4C-9543-0D417B51464E}" destId="{F726EDD3-E670-9B47-8786-4F599884289D}" srcOrd="1" destOrd="0" presId="urn:microsoft.com/office/officeart/2008/layout/HorizontalMultiLevelHierarchy"/>
    <dgm:cxn modelId="{1CC384F0-3A1C-EF41-A137-4C32A5C567B9}" type="presOf" srcId="{45267C76-6276-B44A-878A-9D61B556EBD7}" destId="{938A9782-2B6B-8141-99DA-6568305E0C38}" srcOrd="1" destOrd="0" presId="urn:microsoft.com/office/officeart/2008/layout/HorizontalMultiLevelHierarchy"/>
    <dgm:cxn modelId="{D77FF1F7-563E-2F42-A567-8C293AD79BB8}" type="presOf" srcId="{47C3D573-2A9E-4D4B-AC0A-DDF3C911D23B}" destId="{11A34F07-C9B9-654E-AC28-B09BCCE838A0}" srcOrd="0" destOrd="0" presId="urn:microsoft.com/office/officeart/2008/layout/HorizontalMultiLevelHierarchy"/>
    <dgm:cxn modelId="{2894488D-8F39-1F45-960A-4E7DDAD126A6}" type="presOf" srcId="{2EFE4671-8583-3540-9262-1FC578B666F4}" destId="{3013142F-A3C7-F746-853E-2CA8B540A8DE}" srcOrd="0" destOrd="0" presId="urn:microsoft.com/office/officeart/2008/layout/HorizontalMultiLevelHierarchy"/>
    <dgm:cxn modelId="{D7189458-D58B-2047-B242-9CFC2B4C8D89}" type="presOf" srcId="{BDC2CFA9-99C6-8347-9628-F8B57513FB8C}" destId="{93180932-306E-E545-95F9-2A5635FDC9F1}" srcOrd="0" destOrd="0" presId="urn:microsoft.com/office/officeart/2008/layout/HorizontalMultiLevelHierarchy"/>
    <dgm:cxn modelId="{6C06BED9-0871-6F4D-98E1-0C1A7EC29E69}" type="presOf" srcId="{B94BF05B-2FD4-3B43-A783-61203240B6BC}" destId="{AA56199D-8D59-8D4A-B9F3-7077EE056DFC}" srcOrd="0" destOrd="0" presId="urn:microsoft.com/office/officeart/2008/layout/HorizontalMultiLevelHierarchy"/>
    <dgm:cxn modelId="{9375682B-EA6C-644D-BDFE-C43AE66B12AF}" type="presOf" srcId="{45267C76-6276-B44A-878A-9D61B556EBD7}" destId="{1F2800E8-CF94-FD43-8D0E-7E4B278315B1}" srcOrd="0" destOrd="0" presId="urn:microsoft.com/office/officeart/2008/layout/HorizontalMultiLevelHierarchy"/>
    <dgm:cxn modelId="{9C2F0FE3-B1BA-8441-8D0E-7781C4896F8F}"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05AB882-7DF5-8F43-BA94-A4A5BA374A00}" type="presOf" srcId="{B94BF05B-2FD4-3B43-A783-61203240B6BC}" destId="{AC9C60F5-2876-DA47-AFFA-A06F236068E2}" srcOrd="1" destOrd="0" presId="urn:microsoft.com/office/officeart/2008/layout/HorizontalMultiLevelHierarchy"/>
    <dgm:cxn modelId="{4C27E13E-A50F-874F-ACFC-FAEBD5F51D07}" type="presOf" srcId="{BDC2CFA9-99C6-8347-9628-F8B57513FB8C}" destId="{7A2CD5A7-70D6-DE44-803D-0740544CB367}"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3B870735-0B4D-EB4B-A87E-7FE1647D9A00}" type="presOf" srcId="{A73DCD64-89DF-3E4C-9543-0D417B51464E}" destId="{082A771F-69AF-7C4C-86CB-DF1CD8CB6581}" srcOrd="0" destOrd="0" presId="urn:microsoft.com/office/officeart/2008/layout/HorizontalMultiLevelHierarchy"/>
    <dgm:cxn modelId="{EB5F7E72-D5CC-F841-8EDC-9F7BE9E47DCC}" type="presOf" srcId="{D2A7088E-1D05-9D42-A59D-10A5E7F83CF9}" destId="{1B90F006-CCAA-644D-A07A-EC9A4A63DA78}" srcOrd="0" destOrd="0" presId="urn:microsoft.com/office/officeart/2008/layout/HorizontalMultiLevelHierarchy"/>
    <dgm:cxn modelId="{550F7EFB-CFA9-9D4F-A2DA-95D7198E05D0}" type="presOf" srcId="{9BA062DA-6B7A-FC4F-B1BB-7CC4C74C72CE}" destId="{1C998B4A-F8C8-5D49-862A-38B9C7611407}"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EBBF9697-3EFD-2048-858E-E951CE7E2B17}" type="presParOf" srcId="{3013142F-A3C7-F746-853E-2CA8B540A8DE}" destId="{B764B132-0961-414E-B6FA-FB0C6C1C6CED}" srcOrd="0" destOrd="0" presId="urn:microsoft.com/office/officeart/2008/layout/HorizontalMultiLevelHierarchy"/>
    <dgm:cxn modelId="{CB4881B0-A644-CF43-8291-E7260A18EC45}" type="presParOf" srcId="{B764B132-0961-414E-B6FA-FB0C6C1C6CED}" destId="{7111AE39-B455-7C4D-91F4-9E37E3822D07}" srcOrd="0" destOrd="0" presId="urn:microsoft.com/office/officeart/2008/layout/HorizontalMultiLevelHierarchy"/>
    <dgm:cxn modelId="{D219B270-59AB-054E-810E-CE4519394CF3}" type="presParOf" srcId="{B764B132-0961-414E-B6FA-FB0C6C1C6CED}" destId="{551EC4E6-AE1D-DD43-B7C4-D7EFBEA2E636}" srcOrd="1" destOrd="0" presId="urn:microsoft.com/office/officeart/2008/layout/HorizontalMultiLevelHierarchy"/>
    <dgm:cxn modelId="{5C0C49DB-115A-B545-9B8D-09D3B0984D55}" type="presParOf" srcId="{551EC4E6-AE1D-DD43-B7C4-D7EFBEA2E636}" destId="{082A771F-69AF-7C4C-86CB-DF1CD8CB6581}" srcOrd="0" destOrd="0" presId="urn:microsoft.com/office/officeart/2008/layout/HorizontalMultiLevelHierarchy"/>
    <dgm:cxn modelId="{42F87C27-A750-CF46-8F8C-F73A0CEE18C0}" type="presParOf" srcId="{082A771F-69AF-7C4C-86CB-DF1CD8CB6581}" destId="{F726EDD3-E670-9B47-8786-4F599884289D}" srcOrd="0" destOrd="0" presId="urn:microsoft.com/office/officeart/2008/layout/HorizontalMultiLevelHierarchy"/>
    <dgm:cxn modelId="{356281D5-821C-AF4A-B86D-5EDA151E6FB7}" type="presParOf" srcId="{551EC4E6-AE1D-DD43-B7C4-D7EFBEA2E636}" destId="{7B40AE63-0EA3-0747-BCE5-5F3AB0355BF2}" srcOrd="1" destOrd="0" presId="urn:microsoft.com/office/officeart/2008/layout/HorizontalMultiLevelHierarchy"/>
    <dgm:cxn modelId="{2E83E28A-FE6C-4440-9DB5-46BBD4885C17}" type="presParOf" srcId="{7B40AE63-0EA3-0747-BCE5-5F3AB0355BF2}" destId="{C852AF5D-E3CA-F844-B775-08DD6E6FB940}" srcOrd="0" destOrd="0" presId="urn:microsoft.com/office/officeart/2008/layout/HorizontalMultiLevelHierarchy"/>
    <dgm:cxn modelId="{E525946B-F5E1-734C-A820-1A936018EB16}" type="presParOf" srcId="{7B40AE63-0EA3-0747-BCE5-5F3AB0355BF2}" destId="{30463D07-8E7F-3146-97CE-76CE82648742}" srcOrd="1" destOrd="0" presId="urn:microsoft.com/office/officeart/2008/layout/HorizontalMultiLevelHierarchy"/>
    <dgm:cxn modelId="{664864E6-2EC6-5C4C-A7F0-159A3C77937E}" type="presParOf" srcId="{551EC4E6-AE1D-DD43-B7C4-D7EFBEA2E636}" destId="{93180932-306E-E545-95F9-2A5635FDC9F1}" srcOrd="2" destOrd="0" presId="urn:microsoft.com/office/officeart/2008/layout/HorizontalMultiLevelHierarchy"/>
    <dgm:cxn modelId="{D4B4C146-2105-5C43-A078-3100D8334A4E}" type="presParOf" srcId="{93180932-306E-E545-95F9-2A5635FDC9F1}" destId="{7A2CD5A7-70D6-DE44-803D-0740544CB367}" srcOrd="0" destOrd="0" presId="urn:microsoft.com/office/officeart/2008/layout/HorizontalMultiLevelHierarchy"/>
    <dgm:cxn modelId="{DA54D5FD-FE99-DA43-B8B9-FA84202F5D96}" type="presParOf" srcId="{551EC4E6-AE1D-DD43-B7C4-D7EFBEA2E636}" destId="{A0C9905E-6DBF-7645-94A7-C4BCDADC46B9}" srcOrd="3" destOrd="0" presId="urn:microsoft.com/office/officeart/2008/layout/HorizontalMultiLevelHierarchy"/>
    <dgm:cxn modelId="{1997C5A4-6EB6-454C-AB3A-1BDEDC1746C7}" type="presParOf" srcId="{A0C9905E-6DBF-7645-94A7-C4BCDADC46B9}" destId="{D3E2E567-EC04-E743-9B8C-985408EA1058}" srcOrd="0" destOrd="0" presId="urn:microsoft.com/office/officeart/2008/layout/HorizontalMultiLevelHierarchy"/>
    <dgm:cxn modelId="{C76D6522-8BE3-124D-B279-A0C4973FDED5}" type="presParOf" srcId="{A0C9905E-6DBF-7645-94A7-C4BCDADC46B9}" destId="{1488A531-D252-B440-B1DA-4363F37F8970}" srcOrd="1" destOrd="0" presId="urn:microsoft.com/office/officeart/2008/layout/HorizontalMultiLevelHierarchy"/>
    <dgm:cxn modelId="{E25B1C93-31F7-1747-9151-44EA4847EAAA}" type="presParOf" srcId="{551EC4E6-AE1D-DD43-B7C4-D7EFBEA2E636}" destId="{1F2800E8-CF94-FD43-8D0E-7E4B278315B1}" srcOrd="4" destOrd="0" presId="urn:microsoft.com/office/officeart/2008/layout/HorizontalMultiLevelHierarchy"/>
    <dgm:cxn modelId="{6D3808D1-8686-0E4B-94FE-255AE384F669}" type="presParOf" srcId="{1F2800E8-CF94-FD43-8D0E-7E4B278315B1}" destId="{938A9782-2B6B-8141-99DA-6568305E0C38}" srcOrd="0" destOrd="0" presId="urn:microsoft.com/office/officeart/2008/layout/HorizontalMultiLevelHierarchy"/>
    <dgm:cxn modelId="{DA5C0C2A-5F19-FD49-B2C1-5E5133C8FF06}" type="presParOf" srcId="{551EC4E6-AE1D-DD43-B7C4-D7EFBEA2E636}" destId="{7377E58F-198D-DE48-B3AF-2D2AF67C403D}" srcOrd="5" destOrd="0" presId="urn:microsoft.com/office/officeart/2008/layout/HorizontalMultiLevelHierarchy"/>
    <dgm:cxn modelId="{8945DCAE-7583-7346-A268-39A28FC88030}" type="presParOf" srcId="{7377E58F-198D-DE48-B3AF-2D2AF67C403D}" destId="{1C998B4A-F8C8-5D49-862A-38B9C7611407}" srcOrd="0" destOrd="0" presId="urn:microsoft.com/office/officeart/2008/layout/HorizontalMultiLevelHierarchy"/>
    <dgm:cxn modelId="{2235744C-F57A-F440-A32C-3E04887A3AE4}" type="presParOf" srcId="{7377E58F-198D-DE48-B3AF-2D2AF67C403D}" destId="{F9C8551A-E3F5-1A41-9D81-BA411262A93F}" srcOrd="1" destOrd="0" presId="urn:microsoft.com/office/officeart/2008/layout/HorizontalMultiLevelHierarchy"/>
    <dgm:cxn modelId="{56857102-8281-9B46-84DA-D09959F651AA}" type="presParOf" srcId="{551EC4E6-AE1D-DD43-B7C4-D7EFBEA2E636}" destId="{BA8DEFCD-307F-6447-992B-91E06167C0D1}" srcOrd="6" destOrd="0" presId="urn:microsoft.com/office/officeart/2008/layout/HorizontalMultiLevelHierarchy"/>
    <dgm:cxn modelId="{18162050-BD1D-F94B-A7EA-95A80D96C4E9}" type="presParOf" srcId="{BA8DEFCD-307F-6447-992B-91E06167C0D1}" destId="{F576E494-8A13-2C42-8E48-804CC8A09FCA}" srcOrd="0" destOrd="0" presId="urn:microsoft.com/office/officeart/2008/layout/HorizontalMultiLevelHierarchy"/>
    <dgm:cxn modelId="{623BE542-DC70-AF47-ACD0-AB499E6ECC0C}" type="presParOf" srcId="{551EC4E6-AE1D-DD43-B7C4-D7EFBEA2E636}" destId="{535ABE2F-D370-DA4E-B964-1041079AB0E6}" srcOrd="7" destOrd="0" presId="urn:microsoft.com/office/officeart/2008/layout/HorizontalMultiLevelHierarchy"/>
    <dgm:cxn modelId="{E8E28C2E-908F-CC43-8A82-9539843E8DBC}" type="presParOf" srcId="{535ABE2F-D370-DA4E-B964-1041079AB0E6}" destId="{658601CC-A707-B346-87A6-73338653F658}" srcOrd="0" destOrd="0" presId="urn:microsoft.com/office/officeart/2008/layout/HorizontalMultiLevelHierarchy"/>
    <dgm:cxn modelId="{34529C85-017A-9048-BBB7-5A0376358179}" type="presParOf" srcId="{535ABE2F-D370-DA4E-B964-1041079AB0E6}" destId="{A00C4049-CC14-0548-9B2A-242562FC1184}" srcOrd="1" destOrd="0" presId="urn:microsoft.com/office/officeart/2008/layout/HorizontalMultiLevelHierarchy"/>
    <dgm:cxn modelId="{D1C2714D-3A6E-CF4E-80CB-CE97726ADA6F}" type="presParOf" srcId="{551EC4E6-AE1D-DD43-B7C4-D7EFBEA2E636}" destId="{11A34F07-C9B9-654E-AC28-B09BCCE838A0}" srcOrd="8" destOrd="0" presId="urn:microsoft.com/office/officeart/2008/layout/HorizontalMultiLevelHierarchy"/>
    <dgm:cxn modelId="{5BCD0B5B-97CB-A843-8184-318D0CD70906}" type="presParOf" srcId="{11A34F07-C9B9-654E-AC28-B09BCCE838A0}" destId="{A12F38F1-9689-5E42-8E00-9D259E19BF50}" srcOrd="0" destOrd="0" presId="urn:microsoft.com/office/officeart/2008/layout/HorizontalMultiLevelHierarchy"/>
    <dgm:cxn modelId="{19F491A4-39BB-9048-8487-67D4190E79F6}" type="presParOf" srcId="{551EC4E6-AE1D-DD43-B7C4-D7EFBEA2E636}" destId="{9EABD7FF-490F-8B4C-B8F8-D31309A62D20}" srcOrd="9" destOrd="0" presId="urn:microsoft.com/office/officeart/2008/layout/HorizontalMultiLevelHierarchy"/>
    <dgm:cxn modelId="{84DFAD25-6966-8246-A26D-42983E568E28}" type="presParOf" srcId="{9EABD7FF-490F-8B4C-B8F8-D31309A62D20}" destId="{0CFAE03F-D9F1-1440-9A27-54A46D352C27}" srcOrd="0" destOrd="0" presId="urn:microsoft.com/office/officeart/2008/layout/HorizontalMultiLevelHierarchy"/>
    <dgm:cxn modelId="{41A3BCCD-1E0C-3B45-8230-A9D8CEEEF9D9}" type="presParOf" srcId="{9EABD7FF-490F-8B4C-B8F8-D31309A62D20}" destId="{158D506F-A227-CE44-8F2A-C0F86991131B}" srcOrd="1" destOrd="0" presId="urn:microsoft.com/office/officeart/2008/layout/HorizontalMultiLevelHierarchy"/>
    <dgm:cxn modelId="{BA3F13E1-7966-8A4E-B784-09CC2C7D5520}" type="presParOf" srcId="{551EC4E6-AE1D-DD43-B7C4-D7EFBEA2E636}" destId="{AA56199D-8D59-8D4A-B9F3-7077EE056DFC}" srcOrd="10" destOrd="0" presId="urn:microsoft.com/office/officeart/2008/layout/HorizontalMultiLevelHierarchy"/>
    <dgm:cxn modelId="{B77F7B83-D85A-D143-808D-946755F3F53B}" type="presParOf" srcId="{AA56199D-8D59-8D4A-B9F3-7077EE056DFC}" destId="{AC9C60F5-2876-DA47-AFFA-A06F236068E2}" srcOrd="0" destOrd="0" presId="urn:microsoft.com/office/officeart/2008/layout/HorizontalMultiLevelHierarchy"/>
    <dgm:cxn modelId="{8CC4B628-7175-8248-A572-C109C6B08087}" type="presParOf" srcId="{551EC4E6-AE1D-DD43-B7C4-D7EFBEA2E636}" destId="{E470B30D-6EA7-7E4C-B0FB-888EA91DC523}" srcOrd="11" destOrd="0" presId="urn:microsoft.com/office/officeart/2008/layout/HorizontalMultiLevelHierarchy"/>
    <dgm:cxn modelId="{5C645CE9-BB63-A644-8562-2D9F1FA1F1FB}" type="presParOf" srcId="{E470B30D-6EA7-7E4C-B0FB-888EA91DC523}" destId="{1B90F006-CCAA-644D-A07A-EC9A4A63DA78}" srcOrd="0" destOrd="0" presId="urn:microsoft.com/office/officeart/2008/layout/HorizontalMultiLevelHierarchy"/>
    <dgm:cxn modelId="{7EDA44C0-EE64-9B4A-A48C-2168FA276680}"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第十二章 企业产品定价实践</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12.1</a:t>
          </a:r>
          <a:r>
            <a:rPr lang="zh-CN" altLang="en-US" sz="2000" b="0" dirty="0" smtClean="0">
              <a:solidFill>
                <a:schemeClr val="tx1"/>
              </a:solidFill>
              <a:latin typeface="Microsoft YaHei" charset="-122"/>
              <a:ea typeface="Microsoft YaHei" charset="-122"/>
              <a:cs typeface="Microsoft YaHei" charset="-122"/>
            </a:rPr>
            <a:t> 定价目标</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12.2</a:t>
          </a:r>
          <a:r>
            <a:rPr lang="zh-CN" altLang="en-US" sz="2000" b="0" dirty="0" smtClean="0">
              <a:solidFill>
                <a:schemeClr val="tx1"/>
              </a:solidFill>
              <a:latin typeface="Microsoft YaHei" charset="-122"/>
              <a:ea typeface="Microsoft YaHei" charset="-122"/>
              <a:cs typeface="Microsoft YaHei" charset="-122"/>
            </a:rPr>
            <a:t> 成本加成定价法</a:t>
          </a:r>
          <a:endParaRPr lang="zh-CN" altLang="en-US" sz="2000" b="0" dirty="0">
            <a:solidFill>
              <a:schemeClr val="tx1"/>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2000" b="0" dirty="0" smtClean="0">
              <a:latin typeface="Microsoft YaHei" charset="-122"/>
              <a:ea typeface="Microsoft YaHei" charset="-122"/>
              <a:cs typeface="Microsoft YaHei" charset="-122"/>
            </a:rPr>
            <a:t>12.3</a:t>
          </a:r>
          <a:r>
            <a:rPr lang="zh-CN" altLang="en-US" sz="2000" b="0" dirty="0" smtClean="0">
              <a:latin typeface="Microsoft YaHei" charset="-122"/>
              <a:ea typeface="Microsoft YaHei" charset="-122"/>
              <a:cs typeface="Microsoft YaHei" charset="-122"/>
            </a:rPr>
            <a:t> 价格歧视</a:t>
          </a:r>
          <a:endParaRPr lang="zh-CN" altLang="en-US" sz="20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20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20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2000" b="0" dirty="0" smtClean="0">
              <a:solidFill>
                <a:srgbClr val="C00000"/>
              </a:solidFill>
              <a:latin typeface="Microsoft YaHei" charset="-122"/>
              <a:ea typeface="Microsoft YaHei" charset="-122"/>
              <a:cs typeface="Microsoft YaHei" charset="-122"/>
            </a:rPr>
            <a:t>12.6</a:t>
          </a:r>
          <a:r>
            <a:rPr lang="zh-CN" altLang="en-US" sz="2000" b="0" dirty="0" smtClean="0">
              <a:solidFill>
                <a:srgbClr val="C00000"/>
              </a:solidFill>
              <a:latin typeface="Microsoft YaHei" charset="-122"/>
              <a:ea typeface="Microsoft YaHei" charset="-122"/>
              <a:cs typeface="Microsoft YaHei" charset="-122"/>
            </a:rPr>
            <a:t> 其他定价法</a:t>
          </a:r>
          <a:endParaRPr lang="zh-CN" altLang="en-US" sz="2000" b="0" dirty="0">
            <a:solidFill>
              <a:srgbClr val="C00000"/>
            </a:solidFill>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20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20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2000" b="0" dirty="0" smtClean="0">
              <a:latin typeface="Microsoft YaHei" charset="-122"/>
              <a:ea typeface="Microsoft YaHei" charset="-122"/>
              <a:cs typeface="Microsoft YaHei" charset="-122"/>
            </a:rPr>
            <a:t>12.4</a:t>
          </a:r>
          <a:r>
            <a:rPr lang="zh-CN" altLang="en-US" sz="2000" b="0" dirty="0" smtClean="0">
              <a:latin typeface="Microsoft YaHei" charset="-122"/>
              <a:ea typeface="Microsoft YaHei" charset="-122"/>
              <a:cs typeface="Microsoft YaHei" charset="-122"/>
            </a:rPr>
            <a:t> 多种产品定价法</a:t>
          </a:r>
          <a:endParaRPr lang="zh-CN" altLang="en-US" sz="20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20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20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2000" b="0" dirty="0" smtClean="0">
              <a:latin typeface="Microsoft YaHei" charset="-122"/>
              <a:ea typeface="Microsoft YaHei" charset="-122"/>
              <a:cs typeface="Microsoft YaHei" charset="-122"/>
            </a:rPr>
            <a:t>12.5</a:t>
          </a:r>
          <a:r>
            <a:rPr lang="zh-CN" altLang="en-US" sz="2000" b="0" dirty="0" smtClean="0">
              <a:latin typeface="Microsoft YaHei" charset="-122"/>
              <a:ea typeface="Microsoft YaHei" charset="-122"/>
              <a:cs typeface="Microsoft YaHei" charset="-122"/>
            </a:rPr>
            <a:t> 转移定价</a:t>
          </a:r>
          <a:endParaRPr lang="zh-CN" altLang="en-US" sz="20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20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94895" custLinFactNeighborX="-100000"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9134" custLinFactNeighborX="60293" custLinFactNeighborY="-644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20364" custLinFactNeighborX="60293" custLinFactNeighborY="-6449">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9134" custLinFactNeighborX="60293" custLinFactNeighborY="-644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9134" custLinFactNeighborX="60293" custLinFactNeighborY="-6449">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9134" custLinFactNeighborX="60293" custLinFactNeighborY="-6449">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9134" custLinFactNeighborX="60293" custLinFactNeighborY="-6449">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F8780C09-1B6C-2049-9DB6-892ECCD0B04C}" type="presOf" srcId="{A73DCD64-89DF-3E4C-9543-0D417B51464E}" destId="{F726EDD3-E670-9B47-8786-4F599884289D}" srcOrd="1" destOrd="0" presId="urn:microsoft.com/office/officeart/2008/layout/HorizontalMultiLevelHierarchy"/>
    <dgm:cxn modelId="{40A99F19-A097-584B-AC3D-0CD729C57123}" type="presOf" srcId="{B7B45A6A-3224-B346-B114-13FE7727100D}" destId="{0CFAE03F-D9F1-1440-9A27-54A46D352C27}" srcOrd="0" destOrd="0" presId="urn:microsoft.com/office/officeart/2008/layout/HorizontalMultiLevelHierarchy"/>
    <dgm:cxn modelId="{797FBE81-E3C0-8044-9897-BB8204A57F47}" type="presOf" srcId="{47C3D573-2A9E-4D4B-AC0A-DDF3C911D23B}" destId="{11A34F07-C9B9-654E-AC28-B09BCCE838A0}" srcOrd="0" destOrd="0" presId="urn:microsoft.com/office/officeart/2008/layout/HorizontalMultiLevelHierarchy"/>
    <dgm:cxn modelId="{41D70279-AFC6-954B-9863-A3D7E700780F}" type="presOf" srcId="{45267C76-6276-B44A-878A-9D61B556EBD7}" destId="{938A9782-2B6B-8141-99DA-6568305E0C38}" srcOrd="1" destOrd="0" presId="urn:microsoft.com/office/officeart/2008/layout/HorizontalMultiLevelHierarchy"/>
    <dgm:cxn modelId="{714B6D2D-18F1-7E44-98B7-B84605B63F0A}" type="presOf" srcId="{BDC2CFA9-99C6-8347-9628-F8B57513FB8C}" destId="{7A2CD5A7-70D6-DE44-803D-0740544CB367}"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50451E33-ED7C-5741-86BA-1B729361072A}" type="presOf" srcId="{BDC2CFA9-99C6-8347-9628-F8B57513FB8C}" destId="{93180932-306E-E545-95F9-2A5635FDC9F1}" srcOrd="0" destOrd="0" presId="urn:microsoft.com/office/officeart/2008/layout/HorizontalMultiLevelHierarchy"/>
    <dgm:cxn modelId="{D01BB028-C0B4-1B4B-B940-9D0E8D1C8C27}"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A81F47F-43AF-2C43-86D0-14078D3A10B2}" type="presOf" srcId="{A73DCD64-89DF-3E4C-9543-0D417B51464E}" destId="{082A771F-69AF-7C4C-86CB-DF1CD8CB6581}" srcOrd="0" destOrd="0" presId="urn:microsoft.com/office/officeart/2008/layout/HorizontalMultiLevelHierarchy"/>
    <dgm:cxn modelId="{B41BA62E-30F1-7140-9FBF-F83B2F05DB1A}" type="presOf" srcId="{45267C76-6276-B44A-878A-9D61B556EBD7}" destId="{1F2800E8-CF94-FD43-8D0E-7E4B278315B1}" srcOrd="0" destOrd="0" presId="urn:microsoft.com/office/officeart/2008/layout/HorizontalMultiLevelHierarchy"/>
    <dgm:cxn modelId="{64EE6EDC-5068-214E-B92B-CF44B984C05F}" type="presOf" srcId="{D2A7088E-1D05-9D42-A59D-10A5E7F83CF9}" destId="{1B90F006-CCAA-644D-A07A-EC9A4A63DA78}" srcOrd="0" destOrd="0" presId="urn:microsoft.com/office/officeart/2008/layout/HorizontalMultiLevelHierarchy"/>
    <dgm:cxn modelId="{9A446B00-6349-244E-9A77-6D4F817DD185}" type="presOf" srcId="{CC08C8E7-D5AB-9C4F-A78B-4A8C57EB2D22}" destId="{7111AE39-B455-7C4D-91F4-9E37E3822D07}" srcOrd="0" destOrd="0" presId="urn:microsoft.com/office/officeart/2008/layout/HorizontalMultiLevelHierarchy"/>
    <dgm:cxn modelId="{D6F021FC-D7EC-F742-9CAB-57C89DA653AC}" type="presOf" srcId="{9BA062DA-6B7A-FC4F-B1BB-7CC4C74C72CE}" destId="{1C998B4A-F8C8-5D49-862A-38B9C7611407}" srcOrd="0" destOrd="0" presId="urn:microsoft.com/office/officeart/2008/layout/HorizontalMultiLevelHierarchy"/>
    <dgm:cxn modelId="{93E6C7E4-F7E9-8543-8CE3-92D656F41CB8}" type="presOf" srcId="{45A45490-5AEF-2C4A-8A41-774416F30B61}" destId="{658601CC-A707-B346-87A6-73338653F658}" srcOrd="0" destOrd="0" presId="urn:microsoft.com/office/officeart/2008/layout/HorizontalMultiLevelHierarchy"/>
    <dgm:cxn modelId="{13F4505A-B98C-5540-8DFB-A78E00B8D3D4}" type="presOf" srcId="{47C3D573-2A9E-4D4B-AC0A-DDF3C911D23B}" destId="{A12F38F1-9689-5E42-8E00-9D259E19BF50}" srcOrd="1" destOrd="0" presId="urn:microsoft.com/office/officeart/2008/layout/HorizontalMultiLevelHierarchy"/>
    <dgm:cxn modelId="{BB6DA299-9B5A-FA41-949C-C818CFB1E29D}" type="presOf" srcId="{2EFE4671-8583-3540-9262-1FC578B666F4}" destId="{3013142F-A3C7-F746-853E-2CA8B540A8DE}" srcOrd="0" destOrd="0" presId="urn:microsoft.com/office/officeart/2008/layout/HorizontalMultiLevelHierarchy"/>
    <dgm:cxn modelId="{9DC0616E-D265-8740-858B-D0A1EDA995AB}" type="presOf" srcId="{773FD5F0-F007-F148-886B-86E72F86266E}" destId="{D3E2E567-EC04-E743-9B8C-985408EA1058}" srcOrd="0" destOrd="0" presId="urn:microsoft.com/office/officeart/2008/layout/HorizontalMultiLevelHierarchy"/>
    <dgm:cxn modelId="{017D7726-3206-C64F-B4A2-EE5A1AD28911}" type="presOf" srcId="{8E22E6BE-2355-3044-A2AD-0F14E9FD033B}" destId="{F576E494-8A13-2C42-8E48-804CC8A09FCA}" srcOrd="1" destOrd="0" presId="urn:microsoft.com/office/officeart/2008/layout/HorizontalMultiLevelHierarchy"/>
    <dgm:cxn modelId="{650366ED-C003-0341-9B63-F4CEEE7764D0}" type="presOf" srcId="{B94BF05B-2FD4-3B43-A783-61203240B6BC}" destId="{AA56199D-8D59-8D4A-B9F3-7077EE056DFC}" srcOrd="0" destOrd="0" presId="urn:microsoft.com/office/officeart/2008/layout/HorizontalMultiLevelHierarchy"/>
    <dgm:cxn modelId="{A7FA86BA-8FB9-C54B-B22D-A5A9DA76DFFE}" type="presOf" srcId="{B94BF05B-2FD4-3B43-A783-61203240B6BC}" destId="{AC9C60F5-2876-DA47-AFFA-A06F236068E2}"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36F1809-1091-D042-8361-7920765A1645}" type="presOf" srcId="{8E22E6BE-2355-3044-A2AD-0F14E9FD033B}" destId="{BA8DEFCD-307F-6447-992B-91E06167C0D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3356ED35-D990-994C-9EA4-CCD239E442C0}" type="presParOf" srcId="{3013142F-A3C7-F746-853E-2CA8B540A8DE}" destId="{B764B132-0961-414E-B6FA-FB0C6C1C6CED}" srcOrd="0" destOrd="0" presId="urn:microsoft.com/office/officeart/2008/layout/HorizontalMultiLevelHierarchy"/>
    <dgm:cxn modelId="{869B379E-2FB0-C449-9E8B-FA9F07CCEEFE}" type="presParOf" srcId="{B764B132-0961-414E-B6FA-FB0C6C1C6CED}" destId="{7111AE39-B455-7C4D-91F4-9E37E3822D07}" srcOrd="0" destOrd="0" presId="urn:microsoft.com/office/officeart/2008/layout/HorizontalMultiLevelHierarchy"/>
    <dgm:cxn modelId="{3279A6DB-746B-A948-9C10-DAB86D43653A}" type="presParOf" srcId="{B764B132-0961-414E-B6FA-FB0C6C1C6CED}" destId="{551EC4E6-AE1D-DD43-B7C4-D7EFBEA2E636}" srcOrd="1" destOrd="0" presId="urn:microsoft.com/office/officeart/2008/layout/HorizontalMultiLevelHierarchy"/>
    <dgm:cxn modelId="{CB566E4E-ED1D-B34C-9039-483A71A2F654}" type="presParOf" srcId="{551EC4E6-AE1D-DD43-B7C4-D7EFBEA2E636}" destId="{082A771F-69AF-7C4C-86CB-DF1CD8CB6581}" srcOrd="0" destOrd="0" presId="urn:microsoft.com/office/officeart/2008/layout/HorizontalMultiLevelHierarchy"/>
    <dgm:cxn modelId="{30E4DFAB-24D5-A346-9956-2FCFE3B2F928}" type="presParOf" srcId="{082A771F-69AF-7C4C-86CB-DF1CD8CB6581}" destId="{F726EDD3-E670-9B47-8786-4F599884289D}" srcOrd="0" destOrd="0" presId="urn:microsoft.com/office/officeart/2008/layout/HorizontalMultiLevelHierarchy"/>
    <dgm:cxn modelId="{8F46CDD9-14C5-1D49-A059-8FBA82A38034}" type="presParOf" srcId="{551EC4E6-AE1D-DD43-B7C4-D7EFBEA2E636}" destId="{7B40AE63-0EA3-0747-BCE5-5F3AB0355BF2}" srcOrd="1" destOrd="0" presId="urn:microsoft.com/office/officeart/2008/layout/HorizontalMultiLevelHierarchy"/>
    <dgm:cxn modelId="{80F9836B-2838-554E-8E2B-D41B059D950E}" type="presParOf" srcId="{7B40AE63-0EA3-0747-BCE5-5F3AB0355BF2}" destId="{C852AF5D-E3CA-F844-B775-08DD6E6FB940}" srcOrd="0" destOrd="0" presId="urn:microsoft.com/office/officeart/2008/layout/HorizontalMultiLevelHierarchy"/>
    <dgm:cxn modelId="{F4DA0E5E-FB93-684B-A123-1AE34F0DCB67}" type="presParOf" srcId="{7B40AE63-0EA3-0747-BCE5-5F3AB0355BF2}" destId="{30463D07-8E7F-3146-97CE-76CE82648742}" srcOrd="1" destOrd="0" presId="urn:microsoft.com/office/officeart/2008/layout/HorizontalMultiLevelHierarchy"/>
    <dgm:cxn modelId="{F9D94E59-D001-144D-8AAC-E668BE01EA81}" type="presParOf" srcId="{551EC4E6-AE1D-DD43-B7C4-D7EFBEA2E636}" destId="{93180932-306E-E545-95F9-2A5635FDC9F1}" srcOrd="2" destOrd="0" presId="urn:microsoft.com/office/officeart/2008/layout/HorizontalMultiLevelHierarchy"/>
    <dgm:cxn modelId="{29B459B8-0C69-F74D-82BF-DF31C0EC6F9D}" type="presParOf" srcId="{93180932-306E-E545-95F9-2A5635FDC9F1}" destId="{7A2CD5A7-70D6-DE44-803D-0740544CB367}" srcOrd="0" destOrd="0" presId="urn:microsoft.com/office/officeart/2008/layout/HorizontalMultiLevelHierarchy"/>
    <dgm:cxn modelId="{0AAA3274-9351-054A-BD69-ED9E97A4101E}" type="presParOf" srcId="{551EC4E6-AE1D-DD43-B7C4-D7EFBEA2E636}" destId="{A0C9905E-6DBF-7645-94A7-C4BCDADC46B9}" srcOrd="3" destOrd="0" presId="urn:microsoft.com/office/officeart/2008/layout/HorizontalMultiLevelHierarchy"/>
    <dgm:cxn modelId="{EB042B64-73C5-8B45-AFCE-CBB988C3A49D}" type="presParOf" srcId="{A0C9905E-6DBF-7645-94A7-C4BCDADC46B9}" destId="{D3E2E567-EC04-E743-9B8C-985408EA1058}" srcOrd="0" destOrd="0" presId="urn:microsoft.com/office/officeart/2008/layout/HorizontalMultiLevelHierarchy"/>
    <dgm:cxn modelId="{80F69A5B-0B1F-C541-BD4D-67860A1905EC}" type="presParOf" srcId="{A0C9905E-6DBF-7645-94A7-C4BCDADC46B9}" destId="{1488A531-D252-B440-B1DA-4363F37F8970}" srcOrd="1" destOrd="0" presId="urn:microsoft.com/office/officeart/2008/layout/HorizontalMultiLevelHierarchy"/>
    <dgm:cxn modelId="{A4F23134-7674-1C46-B852-07C882A95989}" type="presParOf" srcId="{551EC4E6-AE1D-DD43-B7C4-D7EFBEA2E636}" destId="{1F2800E8-CF94-FD43-8D0E-7E4B278315B1}" srcOrd="4" destOrd="0" presId="urn:microsoft.com/office/officeart/2008/layout/HorizontalMultiLevelHierarchy"/>
    <dgm:cxn modelId="{C3EEBD57-97C0-E345-A5C2-14AFC2590697}" type="presParOf" srcId="{1F2800E8-CF94-FD43-8D0E-7E4B278315B1}" destId="{938A9782-2B6B-8141-99DA-6568305E0C38}" srcOrd="0" destOrd="0" presId="urn:microsoft.com/office/officeart/2008/layout/HorizontalMultiLevelHierarchy"/>
    <dgm:cxn modelId="{1999EA98-07B8-AE4B-954C-56C8CDDBD2A4}" type="presParOf" srcId="{551EC4E6-AE1D-DD43-B7C4-D7EFBEA2E636}" destId="{7377E58F-198D-DE48-B3AF-2D2AF67C403D}" srcOrd="5" destOrd="0" presId="urn:microsoft.com/office/officeart/2008/layout/HorizontalMultiLevelHierarchy"/>
    <dgm:cxn modelId="{AE4BC6F8-59EA-6241-8BEE-595CB39EB89C}" type="presParOf" srcId="{7377E58F-198D-DE48-B3AF-2D2AF67C403D}" destId="{1C998B4A-F8C8-5D49-862A-38B9C7611407}" srcOrd="0" destOrd="0" presId="urn:microsoft.com/office/officeart/2008/layout/HorizontalMultiLevelHierarchy"/>
    <dgm:cxn modelId="{20B60CBA-E61B-3A42-BA27-CA203612E605}" type="presParOf" srcId="{7377E58F-198D-DE48-B3AF-2D2AF67C403D}" destId="{F9C8551A-E3F5-1A41-9D81-BA411262A93F}" srcOrd="1" destOrd="0" presId="urn:microsoft.com/office/officeart/2008/layout/HorizontalMultiLevelHierarchy"/>
    <dgm:cxn modelId="{256B4869-192A-0D41-A978-AA88B0EEB71F}" type="presParOf" srcId="{551EC4E6-AE1D-DD43-B7C4-D7EFBEA2E636}" destId="{BA8DEFCD-307F-6447-992B-91E06167C0D1}" srcOrd="6" destOrd="0" presId="urn:microsoft.com/office/officeart/2008/layout/HorizontalMultiLevelHierarchy"/>
    <dgm:cxn modelId="{699893BA-A02C-714F-B70B-E5FADDA319EB}" type="presParOf" srcId="{BA8DEFCD-307F-6447-992B-91E06167C0D1}" destId="{F576E494-8A13-2C42-8E48-804CC8A09FCA}" srcOrd="0" destOrd="0" presId="urn:microsoft.com/office/officeart/2008/layout/HorizontalMultiLevelHierarchy"/>
    <dgm:cxn modelId="{994AEA19-FB48-384B-861D-13EB58BEFE48}" type="presParOf" srcId="{551EC4E6-AE1D-DD43-B7C4-D7EFBEA2E636}" destId="{535ABE2F-D370-DA4E-B964-1041079AB0E6}" srcOrd="7" destOrd="0" presId="urn:microsoft.com/office/officeart/2008/layout/HorizontalMultiLevelHierarchy"/>
    <dgm:cxn modelId="{968DBB71-805E-6441-89D1-C53CB50C8DF4}" type="presParOf" srcId="{535ABE2F-D370-DA4E-B964-1041079AB0E6}" destId="{658601CC-A707-B346-87A6-73338653F658}" srcOrd="0" destOrd="0" presId="urn:microsoft.com/office/officeart/2008/layout/HorizontalMultiLevelHierarchy"/>
    <dgm:cxn modelId="{D0D5B15D-C26C-8C42-ABE5-1A01022D58F8}" type="presParOf" srcId="{535ABE2F-D370-DA4E-B964-1041079AB0E6}" destId="{A00C4049-CC14-0548-9B2A-242562FC1184}" srcOrd="1" destOrd="0" presId="urn:microsoft.com/office/officeart/2008/layout/HorizontalMultiLevelHierarchy"/>
    <dgm:cxn modelId="{0359FDA3-A986-D945-BEA6-B79116ED2948}" type="presParOf" srcId="{551EC4E6-AE1D-DD43-B7C4-D7EFBEA2E636}" destId="{11A34F07-C9B9-654E-AC28-B09BCCE838A0}" srcOrd="8" destOrd="0" presId="urn:microsoft.com/office/officeart/2008/layout/HorizontalMultiLevelHierarchy"/>
    <dgm:cxn modelId="{2D95690F-B541-3E49-B35E-A37C97826FA7}" type="presParOf" srcId="{11A34F07-C9B9-654E-AC28-B09BCCE838A0}" destId="{A12F38F1-9689-5E42-8E00-9D259E19BF50}" srcOrd="0" destOrd="0" presId="urn:microsoft.com/office/officeart/2008/layout/HorizontalMultiLevelHierarchy"/>
    <dgm:cxn modelId="{60D71932-B541-6846-9BD8-30FACD056ED2}" type="presParOf" srcId="{551EC4E6-AE1D-DD43-B7C4-D7EFBEA2E636}" destId="{9EABD7FF-490F-8B4C-B8F8-D31309A62D20}" srcOrd="9" destOrd="0" presId="urn:microsoft.com/office/officeart/2008/layout/HorizontalMultiLevelHierarchy"/>
    <dgm:cxn modelId="{96684702-00CC-D746-9846-6C9C130BFFCC}" type="presParOf" srcId="{9EABD7FF-490F-8B4C-B8F8-D31309A62D20}" destId="{0CFAE03F-D9F1-1440-9A27-54A46D352C27}" srcOrd="0" destOrd="0" presId="urn:microsoft.com/office/officeart/2008/layout/HorizontalMultiLevelHierarchy"/>
    <dgm:cxn modelId="{9A749233-9F7E-B14A-8EA1-4F6A23E12FF1}" type="presParOf" srcId="{9EABD7FF-490F-8B4C-B8F8-D31309A62D20}" destId="{158D506F-A227-CE44-8F2A-C0F86991131B}" srcOrd="1" destOrd="0" presId="urn:microsoft.com/office/officeart/2008/layout/HorizontalMultiLevelHierarchy"/>
    <dgm:cxn modelId="{98E45A73-EA95-CA45-A51A-C9730E90D974}" type="presParOf" srcId="{551EC4E6-AE1D-DD43-B7C4-D7EFBEA2E636}" destId="{AA56199D-8D59-8D4A-B9F3-7077EE056DFC}" srcOrd="10" destOrd="0" presId="urn:microsoft.com/office/officeart/2008/layout/HorizontalMultiLevelHierarchy"/>
    <dgm:cxn modelId="{DED96C9E-0A7B-2144-B17C-B615133E5311}" type="presParOf" srcId="{AA56199D-8D59-8D4A-B9F3-7077EE056DFC}" destId="{AC9C60F5-2876-DA47-AFFA-A06F236068E2}" srcOrd="0" destOrd="0" presId="urn:microsoft.com/office/officeart/2008/layout/HorizontalMultiLevelHierarchy"/>
    <dgm:cxn modelId="{6F5F391D-7C5B-BE48-8AC1-5F987071D54C}" type="presParOf" srcId="{551EC4E6-AE1D-DD43-B7C4-D7EFBEA2E636}" destId="{E470B30D-6EA7-7E4C-B0FB-888EA91DC523}" srcOrd="11" destOrd="0" presId="urn:microsoft.com/office/officeart/2008/layout/HorizontalMultiLevelHierarchy"/>
    <dgm:cxn modelId="{E5F270E4-7453-7C4E-8D78-1ACDB50012BE}" type="presParOf" srcId="{E470B30D-6EA7-7E4C-B0FB-888EA91DC523}" destId="{1B90F006-CCAA-644D-A07A-EC9A4A63DA78}" srcOrd="0" destOrd="0" presId="urn:microsoft.com/office/officeart/2008/layout/HorizontalMultiLevelHierarchy"/>
    <dgm:cxn modelId="{43BF41A5-66F2-364B-972C-DC1D2AB0D771}"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F349DE32-5DB7-1C4B-A832-B700C5E1C1D4}" type="presOf" srcId="{2EFE4671-8583-3540-9262-1FC578B666F4}" destId="{3013142F-A3C7-F746-853E-2CA8B540A8DE}" srcOrd="0" destOrd="0" presId="urn:microsoft.com/office/officeart/2008/layout/HorizontalMultiLevelHierarchy"/>
    <dgm:cxn modelId="{B2E4FB3D-5A40-484D-80B9-86F8BAA23032}" type="presOf" srcId="{45A45490-5AEF-2C4A-8A41-774416F30B61}" destId="{658601CC-A707-B346-87A6-73338653F658}" srcOrd="0" destOrd="0" presId="urn:microsoft.com/office/officeart/2008/layout/HorizontalMultiLevelHierarchy"/>
    <dgm:cxn modelId="{1A938416-2729-C349-9EE3-A67D2338DB79}" type="presOf" srcId="{DD5BF61D-B843-C744-B9A9-3312A1287EF4}" destId="{C852AF5D-E3CA-F844-B775-08DD6E6FB940}" srcOrd="0" destOrd="0" presId="urn:microsoft.com/office/officeart/2008/layout/HorizontalMultiLevelHierarchy"/>
    <dgm:cxn modelId="{E9386E72-3185-6443-B2E8-70AE9E385C60}" type="presOf" srcId="{B7B45A6A-3224-B346-B114-13FE7727100D}" destId="{0CFAE03F-D9F1-1440-9A27-54A46D352C2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78CD772-E0D5-8047-8427-98FBA3C2C89E}" type="presOf" srcId="{BDC2CFA9-99C6-8347-9628-F8B57513FB8C}" destId="{7A2CD5A7-70D6-DE44-803D-0740544CB367}" srcOrd="1" destOrd="0" presId="urn:microsoft.com/office/officeart/2008/layout/HorizontalMultiLevelHierarchy"/>
    <dgm:cxn modelId="{94FD21AC-1527-7440-A57B-69626C381D61}" type="presOf" srcId="{773FD5F0-F007-F148-886B-86E72F86266E}" destId="{D3E2E567-EC04-E743-9B8C-985408EA1058}"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9452936D-B7C1-2D4B-9CD4-882C58E82973}" type="presOf" srcId="{A73DCD64-89DF-3E4C-9543-0D417B51464E}" destId="{082A771F-69AF-7C4C-86CB-DF1CD8CB658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DE010ABD-E8D0-8B47-98E6-5F3C0D5440FF}" type="presOf" srcId="{D2A7088E-1D05-9D42-A59D-10A5E7F83CF9}" destId="{1B90F006-CCAA-644D-A07A-EC9A4A63DA78}" srcOrd="0" destOrd="0" presId="urn:microsoft.com/office/officeart/2008/layout/HorizontalMultiLevelHierarchy"/>
    <dgm:cxn modelId="{548C1FBA-AA64-9242-BF28-101D5239DA0F}" type="presOf" srcId="{CC08C8E7-D5AB-9C4F-A78B-4A8C57EB2D22}" destId="{7111AE39-B455-7C4D-91F4-9E37E3822D07}" srcOrd="0" destOrd="0" presId="urn:microsoft.com/office/officeart/2008/layout/HorizontalMultiLevelHierarchy"/>
    <dgm:cxn modelId="{57D59D44-D7F1-E044-8F7D-41900BDC2D51}" type="presOf" srcId="{45267C76-6276-B44A-878A-9D61B556EBD7}" destId="{1F2800E8-CF94-FD43-8D0E-7E4B278315B1}" srcOrd="0" destOrd="0" presId="urn:microsoft.com/office/officeart/2008/layout/HorizontalMultiLevelHierarchy"/>
    <dgm:cxn modelId="{8E2C3CEE-6638-D141-B64D-572D2755CC2F}" type="presOf" srcId="{8E22E6BE-2355-3044-A2AD-0F14E9FD033B}" destId="{BA8DEFCD-307F-6447-992B-91E06167C0D1}" srcOrd="0" destOrd="0" presId="urn:microsoft.com/office/officeart/2008/layout/HorizontalMultiLevelHierarchy"/>
    <dgm:cxn modelId="{A1742675-939C-1C44-AF28-CA4B973F7905}" type="presOf" srcId="{45267C76-6276-B44A-878A-9D61B556EBD7}" destId="{938A9782-2B6B-8141-99DA-6568305E0C38}"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85F3CCA-BCA8-6143-B163-FD6EB104E0DD}" type="presOf" srcId="{47C3D573-2A9E-4D4B-AC0A-DDF3C911D23B}" destId="{A12F38F1-9689-5E42-8E00-9D259E19BF50}"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24D442D1-2F97-D74B-B404-C400D667B316}" type="presOf" srcId="{8E22E6BE-2355-3044-A2AD-0F14E9FD033B}" destId="{F576E494-8A13-2C42-8E48-804CC8A09FCA}" srcOrd="1" destOrd="0" presId="urn:microsoft.com/office/officeart/2008/layout/HorizontalMultiLevelHierarchy"/>
    <dgm:cxn modelId="{B1974820-D64E-0C4A-B876-D805711D3B5E}" type="presOf" srcId="{B94BF05B-2FD4-3B43-A783-61203240B6BC}" destId="{AC9C60F5-2876-DA47-AFFA-A06F236068E2}"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8BD822E-6EE9-FB47-A339-B22594FD0A64}" type="presOf" srcId="{A73DCD64-89DF-3E4C-9543-0D417B51464E}" destId="{F726EDD3-E670-9B47-8786-4F599884289D}" srcOrd="1" destOrd="0" presId="urn:microsoft.com/office/officeart/2008/layout/HorizontalMultiLevelHierarchy"/>
    <dgm:cxn modelId="{6BEE69D0-AB1B-3C41-9D28-701EE340CFBA}" type="presOf" srcId="{B94BF05B-2FD4-3B43-A783-61203240B6BC}" destId="{AA56199D-8D59-8D4A-B9F3-7077EE056DFC}" srcOrd="0" destOrd="0" presId="urn:microsoft.com/office/officeart/2008/layout/HorizontalMultiLevelHierarchy"/>
    <dgm:cxn modelId="{B436CF91-F283-5B45-B7D2-F79E6E6CF712}" type="presOf" srcId="{BDC2CFA9-99C6-8347-9628-F8B57513FB8C}" destId="{93180932-306E-E545-95F9-2A5635FDC9F1}" srcOrd="0" destOrd="0" presId="urn:microsoft.com/office/officeart/2008/layout/HorizontalMultiLevelHierarchy"/>
    <dgm:cxn modelId="{0B91995B-3E98-744D-A0C3-39DAB838A6F5}" type="presOf" srcId="{9BA062DA-6B7A-FC4F-B1BB-7CC4C74C72CE}" destId="{1C998B4A-F8C8-5D49-862A-38B9C761140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44F8B601-11B6-AF40-B796-BE5B12BFF2E8}" type="presOf" srcId="{47C3D573-2A9E-4D4B-AC0A-DDF3C911D23B}" destId="{11A34F07-C9B9-654E-AC28-B09BCCE838A0}" srcOrd="0" destOrd="0" presId="urn:microsoft.com/office/officeart/2008/layout/HorizontalMultiLevelHierarchy"/>
    <dgm:cxn modelId="{6A4D6418-AD4A-9144-AB8C-4EEF75080FF2}" type="presParOf" srcId="{3013142F-A3C7-F746-853E-2CA8B540A8DE}" destId="{B764B132-0961-414E-B6FA-FB0C6C1C6CED}" srcOrd="0" destOrd="0" presId="urn:microsoft.com/office/officeart/2008/layout/HorizontalMultiLevelHierarchy"/>
    <dgm:cxn modelId="{1FA2FC52-42F3-C847-802F-42104DEEBD7E}" type="presParOf" srcId="{B764B132-0961-414E-B6FA-FB0C6C1C6CED}" destId="{7111AE39-B455-7C4D-91F4-9E37E3822D07}" srcOrd="0" destOrd="0" presId="urn:microsoft.com/office/officeart/2008/layout/HorizontalMultiLevelHierarchy"/>
    <dgm:cxn modelId="{9EB4CB39-9EB4-BF4B-9BA8-E12A70DA231B}" type="presParOf" srcId="{B764B132-0961-414E-B6FA-FB0C6C1C6CED}" destId="{551EC4E6-AE1D-DD43-B7C4-D7EFBEA2E636}" srcOrd="1" destOrd="0" presId="urn:microsoft.com/office/officeart/2008/layout/HorizontalMultiLevelHierarchy"/>
    <dgm:cxn modelId="{53C35D98-1839-B44D-9BC9-2A8B55C40D10}" type="presParOf" srcId="{551EC4E6-AE1D-DD43-B7C4-D7EFBEA2E636}" destId="{082A771F-69AF-7C4C-86CB-DF1CD8CB6581}" srcOrd="0" destOrd="0" presId="urn:microsoft.com/office/officeart/2008/layout/HorizontalMultiLevelHierarchy"/>
    <dgm:cxn modelId="{9AA0F0D4-6251-DA45-A1E9-08A96CC76E0A}" type="presParOf" srcId="{082A771F-69AF-7C4C-86CB-DF1CD8CB6581}" destId="{F726EDD3-E670-9B47-8786-4F599884289D}" srcOrd="0" destOrd="0" presId="urn:microsoft.com/office/officeart/2008/layout/HorizontalMultiLevelHierarchy"/>
    <dgm:cxn modelId="{47D0729F-22F3-564D-95C3-A2B669240B89}" type="presParOf" srcId="{551EC4E6-AE1D-DD43-B7C4-D7EFBEA2E636}" destId="{7B40AE63-0EA3-0747-BCE5-5F3AB0355BF2}" srcOrd="1" destOrd="0" presId="urn:microsoft.com/office/officeart/2008/layout/HorizontalMultiLevelHierarchy"/>
    <dgm:cxn modelId="{99D3993A-A5F3-974A-934F-8E189A480929}" type="presParOf" srcId="{7B40AE63-0EA3-0747-BCE5-5F3AB0355BF2}" destId="{C852AF5D-E3CA-F844-B775-08DD6E6FB940}" srcOrd="0" destOrd="0" presId="urn:microsoft.com/office/officeart/2008/layout/HorizontalMultiLevelHierarchy"/>
    <dgm:cxn modelId="{57726DB9-B4E3-C742-83D7-0E19490F09EC}" type="presParOf" srcId="{7B40AE63-0EA3-0747-BCE5-5F3AB0355BF2}" destId="{30463D07-8E7F-3146-97CE-76CE82648742}" srcOrd="1" destOrd="0" presId="urn:microsoft.com/office/officeart/2008/layout/HorizontalMultiLevelHierarchy"/>
    <dgm:cxn modelId="{3976F261-973E-3C4C-A4A2-3C4BBBB26D52}" type="presParOf" srcId="{551EC4E6-AE1D-DD43-B7C4-D7EFBEA2E636}" destId="{93180932-306E-E545-95F9-2A5635FDC9F1}" srcOrd="2" destOrd="0" presId="urn:microsoft.com/office/officeart/2008/layout/HorizontalMultiLevelHierarchy"/>
    <dgm:cxn modelId="{F91C1CAD-7B55-9C4D-8BAC-C97A4172CFE3}" type="presParOf" srcId="{93180932-306E-E545-95F9-2A5635FDC9F1}" destId="{7A2CD5A7-70D6-DE44-803D-0740544CB367}" srcOrd="0" destOrd="0" presId="urn:microsoft.com/office/officeart/2008/layout/HorizontalMultiLevelHierarchy"/>
    <dgm:cxn modelId="{97946ACD-77FC-4346-B8B9-AAE6D7784BD1}" type="presParOf" srcId="{551EC4E6-AE1D-DD43-B7C4-D7EFBEA2E636}" destId="{A0C9905E-6DBF-7645-94A7-C4BCDADC46B9}" srcOrd="3" destOrd="0" presId="urn:microsoft.com/office/officeart/2008/layout/HorizontalMultiLevelHierarchy"/>
    <dgm:cxn modelId="{1A4573E3-A583-C443-A5BE-500CE233864A}" type="presParOf" srcId="{A0C9905E-6DBF-7645-94A7-C4BCDADC46B9}" destId="{D3E2E567-EC04-E743-9B8C-985408EA1058}" srcOrd="0" destOrd="0" presId="urn:microsoft.com/office/officeart/2008/layout/HorizontalMultiLevelHierarchy"/>
    <dgm:cxn modelId="{14E2EEA6-0EF9-234A-AEDB-AF2BBDD7FB16}" type="presParOf" srcId="{A0C9905E-6DBF-7645-94A7-C4BCDADC46B9}" destId="{1488A531-D252-B440-B1DA-4363F37F8970}" srcOrd="1" destOrd="0" presId="urn:microsoft.com/office/officeart/2008/layout/HorizontalMultiLevelHierarchy"/>
    <dgm:cxn modelId="{EF934DD3-EC2F-1942-9075-A8B5B7F9044D}" type="presParOf" srcId="{551EC4E6-AE1D-DD43-B7C4-D7EFBEA2E636}" destId="{1F2800E8-CF94-FD43-8D0E-7E4B278315B1}" srcOrd="4" destOrd="0" presId="urn:microsoft.com/office/officeart/2008/layout/HorizontalMultiLevelHierarchy"/>
    <dgm:cxn modelId="{3CA1A57F-7540-9B40-AC91-9273BA363E2C}" type="presParOf" srcId="{1F2800E8-CF94-FD43-8D0E-7E4B278315B1}" destId="{938A9782-2B6B-8141-99DA-6568305E0C38}" srcOrd="0" destOrd="0" presId="urn:microsoft.com/office/officeart/2008/layout/HorizontalMultiLevelHierarchy"/>
    <dgm:cxn modelId="{1B0966D0-D99C-524A-8F45-E7AA029C08B3}" type="presParOf" srcId="{551EC4E6-AE1D-DD43-B7C4-D7EFBEA2E636}" destId="{7377E58F-198D-DE48-B3AF-2D2AF67C403D}" srcOrd="5" destOrd="0" presId="urn:microsoft.com/office/officeart/2008/layout/HorizontalMultiLevelHierarchy"/>
    <dgm:cxn modelId="{879D5D01-969E-8945-8192-06BF826EFC1E}" type="presParOf" srcId="{7377E58F-198D-DE48-B3AF-2D2AF67C403D}" destId="{1C998B4A-F8C8-5D49-862A-38B9C7611407}" srcOrd="0" destOrd="0" presId="urn:microsoft.com/office/officeart/2008/layout/HorizontalMultiLevelHierarchy"/>
    <dgm:cxn modelId="{11DD7ABF-913D-F242-8E3A-48498E00477A}" type="presParOf" srcId="{7377E58F-198D-DE48-B3AF-2D2AF67C403D}" destId="{F9C8551A-E3F5-1A41-9D81-BA411262A93F}" srcOrd="1" destOrd="0" presId="urn:microsoft.com/office/officeart/2008/layout/HorizontalMultiLevelHierarchy"/>
    <dgm:cxn modelId="{B54A2972-2B1D-E54D-B626-34F3F08ADCBB}" type="presParOf" srcId="{551EC4E6-AE1D-DD43-B7C4-D7EFBEA2E636}" destId="{BA8DEFCD-307F-6447-992B-91E06167C0D1}" srcOrd="6" destOrd="0" presId="urn:microsoft.com/office/officeart/2008/layout/HorizontalMultiLevelHierarchy"/>
    <dgm:cxn modelId="{ED98DBC2-6348-5D48-8379-43DC1BA64A82}" type="presParOf" srcId="{BA8DEFCD-307F-6447-992B-91E06167C0D1}" destId="{F576E494-8A13-2C42-8E48-804CC8A09FCA}" srcOrd="0" destOrd="0" presId="urn:microsoft.com/office/officeart/2008/layout/HorizontalMultiLevelHierarchy"/>
    <dgm:cxn modelId="{47F1AAC5-2CAE-B646-BD6B-F71A7FF4E659}" type="presParOf" srcId="{551EC4E6-AE1D-DD43-B7C4-D7EFBEA2E636}" destId="{535ABE2F-D370-DA4E-B964-1041079AB0E6}" srcOrd="7" destOrd="0" presId="urn:microsoft.com/office/officeart/2008/layout/HorizontalMultiLevelHierarchy"/>
    <dgm:cxn modelId="{F466C3CE-548F-3449-A016-8B59EF601F64}" type="presParOf" srcId="{535ABE2F-D370-DA4E-B964-1041079AB0E6}" destId="{658601CC-A707-B346-87A6-73338653F658}" srcOrd="0" destOrd="0" presId="urn:microsoft.com/office/officeart/2008/layout/HorizontalMultiLevelHierarchy"/>
    <dgm:cxn modelId="{5D124738-182D-844C-BDC4-2064A1692B61}" type="presParOf" srcId="{535ABE2F-D370-DA4E-B964-1041079AB0E6}" destId="{A00C4049-CC14-0548-9B2A-242562FC1184}" srcOrd="1" destOrd="0" presId="urn:microsoft.com/office/officeart/2008/layout/HorizontalMultiLevelHierarchy"/>
    <dgm:cxn modelId="{4F640928-9DD7-7A4B-9C4D-92D657566951}" type="presParOf" srcId="{551EC4E6-AE1D-DD43-B7C4-D7EFBEA2E636}" destId="{11A34F07-C9B9-654E-AC28-B09BCCE838A0}" srcOrd="8" destOrd="0" presId="urn:microsoft.com/office/officeart/2008/layout/HorizontalMultiLevelHierarchy"/>
    <dgm:cxn modelId="{4CE9B5AC-876E-1147-AAA7-BAF88F558EF0}" type="presParOf" srcId="{11A34F07-C9B9-654E-AC28-B09BCCE838A0}" destId="{A12F38F1-9689-5E42-8E00-9D259E19BF50}" srcOrd="0" destOrd="0" presId="urn:microsoft.com/office/officeart/2008/layout/HorizontalMultiLevelHierarchy"/>
    <dgm:cxn modelId="{082B91C2-E231-0246-A864-A048F4F3AD6A}" type="presParOf" srcId="{551EC4E6-AE1D-DD43-B7C4-D7EFBEA2E636}" destId="{9EABD7FF-490F-8B4C-B8F8-D31309A62D20}" srcOrd="9" destOrd="0" presId="urn:microsoft.com/office/officeart/2008/layout/HorizontalMultiLevelHierarchy"/>
    <dgm:cxn modelId="{2E2761F5-210D-6044-B803-43A83221BE3D}" type="presParOf" srcId="{9EABD7FF-490F-8B4C-B8F8-D31309A62D20}" destId="{0CFAE03F-D9F1-1440-9A27-54A46D352C27}" srcOrd="0" destOrd="0" presId="urn:microsoft.com/office/officeart/2008/layout/HorizontalMultiLevelHierarchy"/>
    <dgm:cxn modelId="{47F71848-3CFE-EF45-BBE2-8E334AB5C579}" type="presParOf" srcId="{9EABD7FF-490F-8B4C-B8F8-D31309A62D20}" destId="{158D506F-A227-CE44-8F2A-C0F86991131B}" srcOrd="1" destOrd="0" presId="urn:microsoft.com/office/officeart/2008/layout/HorizontalMultiLevelHierarchy"/>
    <dgm:cxn modelId="{90643ADC-B063-5544-B2EB-A9F2206E11FA}" type="presParOf" srcId="{551EC4E6-AE1D-DD43-B7C4-D7EFBEA2E636}" destId="{AA56199D-8D59-8D4A-B9F3-7077EE056DFC}" srcOrd="10" destOrd="0" presId="urn:microsoft.com/office/officeart/2008/layout/HorizontalMultiLevelHierarchy"/>
    <dgm:cxn modelId="{6CCC994E-24BA-0749-8D95-C8AF480AFCAB}" type="presParOf" srcId="{AA56199D-8D59-8D4A-B9F3-7077EE056DFC}" destId="{AC9C60F5-2876-DA47-AFFA-A06F236068E2}" srcOrd="0" destOrd="0" presId="urn:microsoft.com/office/officeart/2008/layout/HorizontalMultiLevelHierarchy"/>
    <dgm:cxn modelId="{FFA02020-DBAD-2448-BD11-00D029264823}" type="presParOf" srcId="{551EC4E6-AE1D-DD43-B7C4-D7EFBEA2E636}" destId="{E470B30D-6EA7-7E4C-B0FB-888EA91DC523}" srcOrd="11" destOrd="0" presId="urn:microsoft.com/office/officeart/2008/layout/HorizontalMultiLevelHierarchy"/>
    <dgm:cxn modelId="{651EF3A1-5310-6444-9D6B-009AB1CD063A}" type="presParOf" srcId="{E470B30D-6EA7-7E4C-B0FB-888EA91DC523}" destId="{1B90F006-CCAA-644D-A07A-EC9A4A63DA78}" srcOrd="0" destOrd="0" presId="urn:microsoft.com/office/officeart/2008/layout/HorizontalMultiLevelHierarchy"/>
    <dgm:cxn modelId="{8ED2BFCC-E939-8640-AD8F-053011A7E1F3}"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F5EEFA8D-70E0-E34B-A932-6C90289B09B7}" type="presOf" srcId="{D2A7088E-1D05-9D42-A59D-10A5E7F83CF9}" destId="{1B90F006-CCAA-644D-A07A-EC9A4A63DA78}" srcOrd="0" destOrd="0" presId="urn:microsoft.com/office/officeart/2008/layout/HorizontalMultiLevelHierarchy"/>
    <dgm:cxn modelId="{C116222F-8081-1D44-937E-ECA35221D5F0}" type="presOf" srcId="{9BA062DA-6B7A-FC4F-B1BB-7CC4C74C72CE}" destId="{1C998B4A-F8C8-5D49-862A-38B9C7611407}"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81FE8A10-420A-2C40-851A-DB5FF27196C8}" type="presOf" srcId="{8E22E6BE-2355-3044-A2AD-0F14E9FD033B}" destId="{BA8DEFCD-307F-6447-992B-91E06167C0D1}" srcOrd="0" destOrd="0" presId="urn:microsoft.com/office/officeart/2008/layout/HorizontalMultiLevelHierarchy"/>
    <dgm:cxn modelId="{F81B88F4-F9B5-3C4F-84CC-201196AC1B25}" type="presOf" srcId="{B94BF05B-2FD4-3B43-A783-61203240B6BC}" destId="{AC9C60F5-2876-DA47-AFFA-A06F236068E2}" srcOrd="1" destOrd="0" presId="urn:microsoft.com/office/officeart/2008/layout/HorizontalMultiLevelHierarchy"/>
    <dgm:cxn modelId="{798F32B1-74EB-9649-8876-11F455A4E511}" type="presOf" srcId="{A73DCD64-89DF-3E4C-9543-0D417B51464E}" destId="{F726EDD3-E670-9B47-8786-4F599884289D}" srcOrd="1" destOrd="0" presId="urn:microsoft.com/office/officeart/2008/layout/HorizontalMultiLevelHierarchy"/>
    <dgm:cxn modelId="{DBD3CBF3-2A6D-8B47-A919-4245FAE043B3}" type="presOf" srcId="{CC08C8E7-D5AB-9C4F-A78B-4A8C57EB2D22}" destId="{7111AE39-B455-7C4D-91F4-9E37E3822D07}" srcOrd="0" destOrd="0" presId="urn:microsoft.com/office/officeart/2008/layout/HorizontalMultiLevelHierarchy"/>
    <dgm:cxn modelId="{71EC55C5-A73F-EF4C-9E3A-E96A2AD3B172}" type="presOf" srcId="{47C3D573-2A9E-4D4B-AC0A-DDF3C911D23B}" destId="{A12F38F1-9689-5E42-8E00-9D259E19BF50}"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DE81E9F-50AE-CC46-8D3F-E4031999D8B9}"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4FBF358-972A-A148-8C22-5E9AE2FB6910}" type="presOf" srcId="{8E22E6BE-2355-3044-A2AD-0F14E9FD033B}" destId="{F576E494-8A13-2C42-8E48-804CC8A09FCA}" srcOrd="1" destOrd="0" presId="urn:microsoft.com/office/officeart/2008/layout/HorizontalMultiLevelHierarchy"/>
    <dgm:cxn modelId="{FBEA971E-B6E1-4D40-96BB-BE92E85DB2E1}" type="presOf" srcId="{45267C76-6276-B44A-878A-9D61B556EBD7}" destId="{938A9782-2B6B-8141-99DA-6568305E0C38}" srcOrd="1" destOrd="0" presId="urn:microsoft.com/office/officeart/2008/layout/HorizontalMultiLevelHierarchy"/>
    <dgm:cxn modelId="{5DC22C4B-C18D-3649-A414-06D9FFBA693D}" type="presOf" srcId="{773FD5F0-F007-F148-886B-86E72F86266E}" destId="{D3E2E567-EC04-E743-9B8C-985408EA10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FA8E60EF-FDE3-884B-840A-4AD728BF8DAB}" type="presOf" srcId="{B94BF05B-2FD4-3B43-A783-61203240B6BC}" destId="{AA56199D-8D59-8D4A-B9F3-7077EE056DFC}" srcOrd="0" destOrd="0" presId="urn:microsoft.com/office/officeart/2008/layout/HorizontalMultiLevelHierarchy"/>
    <dgm:cxn modelId="{B7FA2C0D-9BF8-7F49-93DC-A65B1979401D}" type="presOf" srcId="{2EFE4671-8583-3540-9262-1FC578B666F4}" destId="{3013142F-A3C7-F746-853E-2CA8B540A8DE}" srcOrd="0" destOrd="0" presId="urn:microsoft.com/office/officeart/2008/layout/HorizontalMultiLevelHierarchy"/>
    <dgm:cxn modelId="{E1D4B2A0-F0A3-AF4B-BEE9-508E7F3A3C33}" type="presOf" srcId="{45267C76-6276-B44A-878A-9D61B556EBD7}" destId="{1F2800E8-CF94-FD43-8D0E-7E4B278315B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DFD5874-1447-4B47-9C1A-6C7D64EFB0EB}" type="presOf" srcId="{BDC2CFA9-99C6-8347-9628-F8B57513FB8C}" destId="{7A2CD5A7-70D6-DE44-803D-0740544CB367}"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4A99CCE-E6D0-7446-A80D-D9AD736CF27D}" type="presOf" srcId="{45A45490-5AEF-2C4A-8A41-774416F30B61}" destId="{658601CC-A707-B346-87A6-73338653F658}" srcOrd="0" destOrd="0" presId="urn:microsoft.com/office/officeart/2008/layout/HorizontalMultiLevelHierarchy"/>
    <dgm:cxn modelId="{F034DA1A-2F3D-6D40-9BE7-EE2AE9758E77}" type="presOf" srcId="{BDC2CFA9-99C6-8347-9628-F8B57513FB8C}" destId="{93180932-306E-E545-95F9-2A5635FDC9F1}" srcOrd="0" destOrd="0" presId="urn:microsoft.com/office/officeart/2008/layout/HorizontalMultiLevelHierarchy"/>
    <dgm:cxn modelId="{14ED0BDB-E368-EE49-82EE-E35D2B59DE1F}" type="presOf" srcId="{B7B45A6A-3224-B346-B114-13FE7727100D}" destId="{0CFAE03F-D9F1-1440-9A27-54A46D352C27}" srcOrd="0" destOrd="0" presId="urn:microsoft.com/office/officeart/2008/layout/HorizontalMultiLevelHierarchy"/>
    <dgm:cxn modelId="{4C9FE4EC-C4DD-2141-B369-C6F14EA53895}" type="presOf" srcId="{47C3D573-2A9E-4D4B-AC0A-DDF3C911D23B}" destId="{11A34F07-C9B9-654E-AC28-B09BCCE838A0}" srcOrd="0" destOrd="0" presId="urn:microsoft.com/office/officeart/2008/layout/HorizontalMultiLevelHierarchy"/>
    <dgm:cxn modelId="{3E18D77D-BD0D-CB4B-B5B6-8D8DBB6F2A5A}" type="presOf" srcId="{DD5BF61D-B843-C744-B9A9-3312A1287EF4}" destId="{C852AF5D-E3CA-F844-B775-08DD6E6FB940}" srcOrd="0" destOrd="0" presId="urn:microsoft.com/office/officeart/2008/layout/HorizontalMultiLevelHierarchy"/>
    <dgm:cxn modelId="{7CDD2594-53A5-8841-8688-07A3789F32A3}" type="presParOf" srcId="{3013142F-A3C7-F746-853E-2CA8B540A8DE}" destId="{B764B132-0961-414E-B6FA-FB0C6C1C6CED}" srcOrd="0" destOrd="0" presId="urn:microsoft.com/office/officeart/2008/layout/HorizontalMultiLevelHierarchy"/>
    <dgm:cxn modelId="{18286297-62A1-0F45-9498-2A3979767C1D}" type="presParOf" srcId="{B764B132-0961-414E-B6FA-FB0C6C1C6CED}" destId="{7111AE39-B455-7C4D-91F4-9E37E3822D07}" srcOrd="0" destOrd="0" presId="urn:microsoft.com/office/officeart/2008/layout/HorizontalMultiLevelHierarchy"/>
    <dgm:cxn modelId="{EE4A5F06-CDA5-1E43-8291-229B9AFEAC87}" type="presParOf" srcId="{B764B132-0961-414E-B6FA-FB0C6C1C6CED}" destId="{551EC4E6-AE1D-DD43-B7C4-D7EFBEA2E636}" srcOrd="1" destOrd="0" presId="urn:microsoft.com/office/officeart/2008/layout/HorizontalMultiLevelHierarchy"/>
    <dgm:cxn modelId="{43FE511E-568E-6141-942D-F64F768A0C86}" type="presParOf" srcId="{551EC4E6-AE1D-DD43-B7C4-D7EFBEA2E636}" destId="{082A771F-69AF-7C4C-86CB-DF1CD8CB6581}" srcOrd="0" destOrd="0" presId="urn:microsoft.com/office/officeart/2008/layout/HorizontalMultiLevelHierarchy"/>
    <dgm:cxn modelId="{2D8CCBC8-DCF5-7440-BC08-C50522BA49F3}" type="presParOf" srcId="{082A771F-69AF-7C4C-86CB-DF1CD8CB6581}" destId="{F726EDD3-E670-9B47-8786-4F599884289D}" srcOrd="0" destOrd="0" presId="urn:microsoft.com/office/officeart/2008/layout/HorizontalMultiLevelHierarchy"/>
    <dgm:cxn modelId="{305DC7B3-A594-0448-87D3-6CE87C61C5FE}" type="presParOf" srcId="{551EC4E6-AE1D-DD43-B7C4-D7EFBEA2E636}" destId="{7B40AE63-0EA3-0747-BCE5-5F3AB0355BF2}" srcOrd="1" destOrd="0" presId="urn:microsoft.com/office/officeart/2008/layout/HorizontalMultiLevelHierarchy"/>
    <dgm:cxn modelId="{9A4FAE71-7059-A845-A70F-875D6834BB9E}" type="presParOf" srcId="{7B40AE63-0EA3-0747-BCE5-5F3AB0355BF2}" destId="{C852AF5D-E3CA-F844-B775-08DD6E6FB940}" srcOrd="0" destOrd="0" presId="urn:microsoft.com/office/officeart/2008/layout/HorizontalMultiLevelHierarchy"/>
    <dgm:cxn modelId="{5DA14CEC-2422-4941-8F2A-5A731AB1C48D}" type="presParOf" srcId="{7B40AE63-0EA3-0747-BCE5-5F3AB0355BF2}" destId="{30463D07-8E7F-3146-97CE-76CE82648742}" srcOrd="1" destOrd="0" presId="urn:microsoft.com/office/officeart/2008/layout/HorizontalMultiLevelHierarchy"/>
    <dgm:cxn modelId="{744876C1-FAFE-AA4B-8D4B-6CCBE076A05F}" type="presParOf" srcId="{551EC4E6-AE1D-DD43-B7C4-D7EFBEA2E636}" destId="{93180932-306E-E545-95F9-2A5635FDC9F1}" srcOrd="2" destOrd="0" presId="urn:microsoft.com/office/officeart/2008/layout/HorizontalMultiLevelHierarchy"/>
    <dgm:cxn modelId="{4768EBED-7A0A-FA43-A57D-58C1009C1F83}" type="presParOf" srcId="{93180932-306E-E545-95F9-2A5635FDC9F1}" destId="{7A2CD5A7-70D6-DE44-803D-0740544CB367}" srcOrd="0" destOrd="0" presId="urn:microsoft.com/office/officeart/2008/layout/HorizontalMultiLevelHierarchy"/>
    <dgm:cxn modelId="{25E54300-9CCE-A142-ABFB-5C29D4AA30ED}" type="presParOf" srcId="{551EC4E6-AE1D-DD43-B7C4-D7EFBEA2E636}" destId="{A0C9905E-6DBF-7645-94A7-C4BCDADC46B9}" srcOrd="3" destOrd="0" presId="urn:microsoft.com/office/officeart/2008/layout/HorizontalMultiLevelHierarchy"/>
    <dgm:cxn modelId="{F7256E60-C119-C648-A49A-D0707ED4C2C5}" type="presParOf" srcId="{A0C9905E-6DBF-7645-94A7-C4BCDADC46B9}" destId="{D3E2E567-EC04-E743-9B8C-985408EA1058}" srcOrd="0" destOrd="0" presId="urn:microsoft.com/office/officeart/2008/layout/HorizontalMultiLevelHierarchy"/>
    <dgm:cxn modelId="{ECAB3687-8E0D-BD4C-B6EB-5F57076CAA33}" type="presParOf" srcId="{A0C9905E-6DBF-7645-94A7-C4BCDADC46B9}" destId="{1488A531-D252-B440-B1DA-4363F37F8970}" srcOrd="1" destOrd="0" presId="urn:microsoft.com/office/officeart/2008/layout/HorizontalMultiLevelHierarchy"/>
    <dgm:cxn modelId="{0A500D1A-D9C5-904B-AA65-6AF98D89E376}" type="presParOf" srcId="{551EC4E6-AE1D-DD43-B7C4-D7EFBEA2E636}" destId="{1F2800E8-CF94-FD43-8D0E-7E4B278315B1}" srcOrd="4" destOrd="0" presId="urn:microsoft.com/office/officeart/2008/layout/HorizontalMultiLevelHierarchy"/>
    <dgm:cxn modelId="{97CCBE50-B83A-B949-B7B0-50BCACFDD6E0}" type="presParOf" srcId="{1F2800E8-CF94-FD43-8D0E-7E4B278315B1}" destId="{938A9782-2B6B-8141-99DA-6568305E0C38}" srcOrd="0" destOrd="0" presId="urn:microsoft.com/office/officeart/2008/layout/HorizontalMultiLevelHierarchy"/>
    <dgm:cxn modelId="{1BFF2510-3ADB-DC4E-B6C6-A7E77F4D9751}" type="presParOf" srcId="{551EC4E6-AE1D-DD43-B7C4-D7EFBEA2E636}" destId="{7377E58F-198D-DE48-B3AF-2D2AF67C403D}" srcOrd="5" destOrd="0" presId="urn:microsoft.com/office/officeart/2008/layout/HorizontalMultiLevelHierarchy"/>
    <dgm:cxn modelId="{0FC66AD8-F8FB-B643-BF49-2F9371231742}" type="presParOf" srcId="{7377E58F-198D-DE48-B3AF-2D2AF67C403D}" destId="{1C998B4A-F8C8-5D49-862A-38B9C7611407}" srcOrd="0" destOrd="0" presId="urn:microsoft.com/office/officeart/2008/layout/HorizontalMultiLevelHierarchy"/>
    <dgm:cxn modelId="{EAE65F17-ABF1-C94C-91CE-2516BB83829C}" type="presParOf" srcId="{7377E58F-198D-DE48-B3AF-2D2AF67C403D}" destId="{F9C8551A-E3F5-1A41-9D81-BA411262A93F}" srcOrd="1" destOrd="0" presId="urn:microsoft.com/office/officeart/2008/layout/HorizontalMultiLevelHierarchy"/>
    <dgm:cxn modelId="{57A58663-0F8F-FA43-A789-89C02F0FF7C5}" type="presParOf" srcId="{551EC4E6-AE1D-DD43-B7C4-D7EFBEA2E636}" destId="{BA8DEFCD-307F-6447-992B-91E06167C0D1}" srcOrd="6" destOrd="0" presId="urn:microsoft.com/office/officeart/2008/layout/HorizontalMultiLevelHierarchy"/>
    <dgm:cxn modelId="{F9D3C5A9-EDBB-1449-B016-C0AA25A2A778}" type="presParOf" srcId="{BA8DEFCD-307F-6447-992B-91E06167C0D1}" destId="{F576E494-8A13-2C42-8E48-804CC8A09FCA}" srcOrd="0" destOrd="0" presId="urn:microsoft.com/office/officeart/2008/layout/HorizontalMultiLevelHierarchy"/>
    <dgm:cxn modelId="{01FE4A7E-9E74-E54F-B757-B814A3B78291}" type="presParOf" srcId="{551EC4E6-AE1D-DD43-B7C4-D7EFBEA2E636}" destId="{535ABE2F-D370-DA4E-B964-1041079AB0E6}" srcOrd="7" destOrd="0" presId="urn:microsoft.com/office/officeart/2008/layout/HorizontalMultiLevelHierarchy"/>
    <dgm:cxn modelId="{6D638CAF-FAB6-8449-8FAC-A6BE8248F86A}" type="presParOf" srcId="{535ABE2F-D370-DA4E-B964-1041079AB0E6}" destId="{658601CC-A707-B346-87A6-73338653F658}" srcOrd="0" destOrd="0" presId="urn:microsoft.com/office/officeart/2008/layout/HorizontalMultiLevelHierarchy"/>
    <dgm:cxn modelId="{09D7CB38-700C-1546-8982-B5CE10871A40}" type="presParOf" srcId="{535ABE2F-D370-DA4E-B964-1041079AB0E6}" destId="{A00C4049-CC14-0548-9B2A-242562FC1184}" srcOrd="1" destOrd="0" presId="urn:microsoft.com/office/officeart/2008/layout/HorizontalMultiLevelHierarchy"/>
    <dgm:cxn modelId="{642981E4-A6A8-904B-9FF4-150406E8B255}" type="presParOf" srcId="{551EC4E6-AE1D-DD43-B7C4-D7EFBEA2E636}" destId="{11A34F07-C9B9-654E-AC28-B09BCCE838A0}" srcOrd="8" destOrd="0" presId="urn:microsoft.com/office/officeart/2008/layout/HorizontalMultiLevelHierarchy"/>
    <dgm:cxn modelId="{6CE6F3D1-82CA-DA4F-83F1-FD00D97B0C9F}" type="presParOf" srcId="{11A34F07-C9B9-654E-AC28-B09BCCE838A0}" destId="{A12F38F1-9689-5E42-8E00-9D259E19BF50}" srcOrd="0" destOrd="0" presId="urn:microsoft.com/office/officeart/2008/layout/HorizontalMultiLevelHierarchy"/>
    <dgm:cxn modelId="{1430640E-98BF-9741-8967-271ECACE49B3}" type="presParOf" srcId="{551EC4E6-AE1D-DD43-B7C4-D7EFBEA2E636}" destId="{9EABD7FF-490F-8B4C-B8F8-D31309A62D20}" srcOrd="9" destOrd="0" presId="urn:microsoft.com/office/officeart/2008/layout/HorizontalMultiLevelHierarchy"/>
    <dgm:cxn modelId="{83EA3A35-56EB-5946-878C-8D93F913970D}" type="presParOf" srcId="{9EABD7FF-490F-8B4C-B8F8-D31309A62D20}" destId="{0CFAE03F-D9F1-1440-9A27-54A46D352C27}" srcOrd="0" destOrd="0" presId="urn:microsoft.com/office/officeart/2008/layout/HorizontalMultiLevelHierarchy"/>
    <dgm:cxn modelId="{74724EB6-8AD6-884A-8CB0-7358B11E466E}" type="presParOf" srcId="{9EABD7FF-490F-8B4C-B8F8-D31309A62D20}" destId="{158D506F-A227-CE44-8F2A-C0F86991131B}" srcOrd="1" destOrd="0" presId="urn:microsoft.com/office/officeart/2008/layout/HorizontalMultiLevelHierarchy"/>
    <dgm:cxn modelId="{3FFE22D0-8E82-B54E-AAFE-995BE7CF2498}" type="presParOf" srcId="{551EC4E6-AE1D-DD43-B7C4-D7EFBEA2E636}" destId="{AA56199D-8D59-8D4A-B9F3-7077EE056DFC}" srcOrd="10" destOrd="0" presId="urn:microsoft.com/office/officeart/2008/layout/HorizontalMultiLevelHierarchy"/>
    <dgm:cxn modelId="{3BBF8223-58EC-C44D-B37E-377FE6D2A638}" type="presParOf" srcId="{AA56199D-8D59-8D4A-B9F3-7077EE056DFC}" destId="{AC9C60F5-2876-DA47-AFFA-A06F236068E2}" srcOrd="0" destOrd="0" presId="urn:microsoft.com/office/officeart/2008/layout/HorizontalMultiLevelHierarchy"/>
    <dgm:cxn modelId="{51AA1F43-E466-8A46-80D7-95895DBDD49F}" type="presParOf" srcId="{551EC4E6-AE1D-DD43-B7C4-D7EFBEA2E636}" destId="{E470B30D-6EA7-7E4C-B0FB-888EA91DC523}" srcOrd="11" destOrd="0" presId="urn:microsoft.com/office/officeart/2008/layout/HorizontalMultiLevelHierarchy"/>
    <dgm:cxn modelId="{5B35488D-BF8E-874D-8C5F-C09CAB0397B9}" type="presParOf" srcId="{E470B30D-6EA7-7E4C-B0FB-888EA91DC523}" destId="{1B90F006-CCAA-644D-A07A-EC9A4A63DA78}" srcOrd="0" destOrd="0" presId="urn:microsoft.com/office/officeart/2008/layout/HorizontalMultiLevelHierarchy"/>
    <dgm:cxn modelId="{8F3B92AC-2CD6-FC4A-BA41-9B608AD99BB7}"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DC088C3C-1D87-7D45-8B43-36C44C1AAA52}" type="presOf" srcId="{A73DCD64-89DF-3E4C-9543-0D417B51464E}" destId="{F726EDD3-E670-9B47-8786-4F599884289D}" srcOrd="1" destOrd="0" presId="urn:microsoft.com/office/officeart/2008/layout/HorizontalMultiLevelHierarchy"/>
    <dgm:cxn modelId="{0AACA95F-1B08-2E44-ABA1-89FA67FA304B}" type="presOf" srcId="{DD5BF61D-B843-C744-B9A9-3312A1287EF4}" destId="{C852AF5D-E3CA-F844-B775-08DD6E6FB940}"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98D01B0F-2472-DD49-905F-BB5FD2934451}" type="presOf" srcId="{D2A7088E-1D05-9D42-A59D-10A5E7F83CF9}" destId="{1B90F006-CCAA-644D-A07A-EC9A4A63DA78}" srcOrd="0" destOrd="0" presId="urn:microsoft.com/office/officeart/2008/layout/HorizontalMultiLevelHierarchy"/>
    <dgm:cxn modelId="{9E6DEB34-FAD1-D047-8FB9-9EDB6A9EA2DE}" type="presOf" srcId="{B94BF05B-2FD4-3B43-A783-61203240B6BC}" destId="{AA56199D-8D59-8D4A-B9F3-7077EE056DFC}" srcOrd="0" destOrd="0" presId="urn:microsoft.com/office/officeart/2008/layout/HorizontalMultiLevelHierarchy"/>
    <dgm:cxn modelId="{EA61B59D-3064-0743-B77C-B609014D652C}" type="presOf" srcId="{9BA062DA-6B7A-FC4F-B1BB-7CC4C74C72CE}" destId="{1C998B4A-F8C8-5D49-862A-38B9C7611407}" srcOrd="0" destOrd="0" presId="urn:microsoft.com/office/officeart/2008/layout/HorizontalMultiLevelHierarchy"/>
    <dgm:cxn modelId="{FA7F9082-793F-1440-8A5B-EB8BD2830DD5}" type="presOf" srcId="{47C3D573-2A9E-4D4B-AC0A-DDF3C911D23B}" destId="{11A34F07-C9B9-654E-AC28-B09BCCE838A0}" srcOrd="0" destOrd="0" presId="urn:microsoft.com/office/officeart/2008/layout/HorizontalMultiLevelHierarchy"/>
    <dgm:cxn modelId="{6183E368-19EC-A440-A9E0-7363158A0A28}" type="presOf" srcId="{8E22E6BE-2355-3044-A2AD-0F14E9FD033B}" destId="{F576E494-8A13-2C42-8E48-804CC8A09FCA}"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4872411-7B8B-7240-9996-4C8A611E9F39}"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A40D5FB-3E9C-8B40-9D60-EE62CD3C6ADC}" type="presOf" srcId="{B94BF05B-2FD4-3B43-A783-61203240B6BC}" destId="{AC9C60F5-2876-DA47-AFFA-A06F236068E2}" srcOrd="1" destOrd="0" presId="urn:microsoft.com/office/officeart/2008/layout/HorizontalMultiLevelHierarchy"/>
    <dgm:cxn modelId="{A14137E0-B746-E046-B0E7-2CBD2ABEF931}" type="presOf" srcId="{45267C76-6276-B44A-878A-9D61B556EBD7}" destId="{1F2800E8-CF94-FD43-8D0E-7E4B278315B1}" srcOrd="0" destOrd="0" presId="urn:microsoft.com/office/officeart/2008/layout/HorizontalMultiLevelHierarchy"/>
    <dgm:cxn modelId="{DA89ED0D-F141-3440-8505-FF5AE7AD2FD1}" type="presOf" srcId="{45A45490-5AEF-2C4A-8A41-774416F30B61}" destId="{658601CC-A707-B346-87A6-73338653F6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10CBF9A-744D-8E48-A232-B5DA5B6D98C1}" type="presOf" srcId="{A73DCD64-89DF-3E4C-9543-0D417B51464E}" destId="{082A771F-69AF-7C4C-86CB-DF1CD8CB6581}" srcOrd="0" destOrd="0" presId="urn:microsoft.com/office/officeart/2008/layout/HorizontalMultiLevelHierarchy"/>
    <dgm:cxn modelId="{8D860D61-2CC9-AF49-8A6A-FF8413C72E77}" type="presOf" srcId="{BDC2CFA9-99C6-8347-9628-F8B57513FB8C}" destId="{93180932-306E-E545-95F9-2A5635FDC9F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D6FF61F4-2E70-2445-B362-FDF5936BBC6B}" srcId="{CC08C8E7-D5AB-9C4F-A78B-4A8C57EB2D22}" destId="{773FD5F0-F007-F148-886B-86E72F86266E}" srcOrd="1" destOrd="0" parTransId="{BDC2CFA9-99C6-8347-9628-F8B57513FB8C}" sibTransId="{9458031D-FD27-D841-9D56-100BE85B229D}"/>
    <dgm:cxn modelId="{1EEB513A-9111-EB40-8406-6981E8B1518D}" type="presOf" srcId="{B7B45A6A-3224-B346-B114-13FE7727100D}" destId="{0CFAE03F-D9F1-1440-9A27-54A46D352C2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8ADE198F-0587-2945-A85B-0EB1107CFFD4}" type="presOf" srcId="{2EFE4671-8583-3540-9262-1FC578B666F4}" destId="{3013142F-A3C7-F746-853E-2CA8B540A8DE}" srcOrd="0" destOrd="0" presId="urn:microsoft.com/office/officeart/2008/layout/HorizontalMultiLevelHierarchy"/>
    <dgm:cxn modelId="{2061EB3B-F21A-0F4D-A03A-22AA29A69162}" type="presOf" srcId="{45267C76-6276-B44A-878A-9D61B556EBD7}" destId="{938A9782-2B6B-8141-99DA-6568305E0C38}" srcOrd="1" destOrd="0" presId="urn:microsoft.com/office/officeart/2008/layout/HorizontalMultiLevelHierarchy"/>
    <dgm:cxn modelId="{20D030C8-572B-C74E-9E8A-07569BED52B5}" type="presOf" srcId="{773FD5F0-F007-F148-886B-86E72F86266E}" destId="{D3E2E567-EC04-E743-9B8C-985408EA1058}" srcOrd="0" destOrd="0" presId="urn:microsoft.com/office/officeart/2008/layout/HorizontalMultiLevelHierarchy"/>
    <dgm:cxn modelId="{4B6C3B74-AF38-B544-A62E-3A716837CD0D}" type="presOf" srcId="{47C3D573-2A9E-4D4B-AC0A-DDF3C911D23B}" destId="{A12F38F1-9689-5E42-8E00-9D259E19BF50}" srcOrd="1" destOrd="0" presId="urn:microsoft.com/office/officeart/2008/layout/HorizontalMultiLevelHierarchy"/>
    <dgm:cxn modelId="{E8EF798C-F6E3-4447-BD7C-D6E320E4A81B}" type="presOf" srcId="{BDC2CFA9-99C6-8347-9628-F8B57513FB8C}" destId="{7A2CD5A7-70D6-DE44-803D-0740544CB367}" srcOrd="1" destOrd="0" presId="urn:microsoft.com/office/officeart/2008/layout/HorizontalMultiLevelHierarchy"/>
    <dgm:cxn modelId="{A94FC3E9-1959-1440-B409-C8DF76BA9FFD}" type="presOf" srcId="{8E22E6BE-2355-3044-A2AD-0F14E9FD033B}" destId="{BA8DEFCD-307F-6447-992B-91E06167C0D1}" srcOrd="0" destOrd="0" presId="urn:microsoft.com/office/officeart/2008/layout/HorizontalMultiLevelHierarchy"/>
    <dgm:cxn modelId="{26B7922B-6BD4-6D40-B549-39E3CB32C7C3}" type="presParOf" srcId="{3013142F-A3C7-F746-853E-2CA8B540A8DE}" destId="{B764B132-0961-414E-B6FA-FB0C6C1C6CED}" srcOrd="0" destOrd="0" presId="urn:microsoft.com/office/officeart/2008/layout/HorizontalMultiLevelHierarchy"/>
    <dgm:cxn modelId="{06F6A9CB-C92F-3A45-B853-D4907017BC0D}" type="presParOf" srcId="{B764B132-0961-414E-B6FA-FB0C6C1C6CED}" destId="{7111AE39-B455-7C4D-91F4-9E37E3822D07}" srcOrd="0" destOrd="0" presId="urn:microsoft.com/office/officeart/2008/layout/HorizontalMultiLevelHierarchy"/>
    <dgm:cxn modelId="{2C005E52-0626-2748-ABEE-9F3026F4C049}" type="presParOf" srcId="{B764B132-0961-414E-B6FA-FB0C6C1C6CED}" destId="{551EC4E6-AE1D-DD43-B7C4-D7EFBEA2E636}" srcOrd="1" destOrd="0" presId="urn:microsoft.com/office/officeart/2008/layout/HorizontalMultiLevelHierarchy"/>
    <dgm:cxn modelId="{8ACF3DD0-F9A0-8649-933F-A9AD5AD5F8DD}" type="presParOf" srcId="{551EC4E6-AE1D-DD43-B7C4-D7EFBEA2E636}" destId="{082A771F-69AF-7C4C-86CB-DF1CD8CB6581}" srcOrd="0" destOrd="0" presId="urn:microsoft.com/office/officeart/2008/layout/HorizontalMultiLevelHierarchy"/>
    <dgm:cxn modelId="{A583A49E-2E5C-414A-B776-7CD69DBDB22A}" type="presParOf" srcId="{082A771F-69AF-7C4C-86CB-DF1CD8CB6581}" destId="{F726EDD3-E670-9B47-8786-4F599884289D}" srcOrd="0" destOrd="0" presId="urn:microsoft.com/office/officeart/2008/layout/HorizontalMultiLevelHierarchy"/>
    <dgm:cxn modelId="{8ED3008E-6E98-0A42-AD2D-5E0223171F39}" type="presParOf" srcId="{551EC4E6-AE1D-DD43-B7C4-D7EFBEA2E636}" destId="{7B40AE63-0EA3-0747-BCE5-5F3AB0355BF2}" srcOrd="1" destOrd="0" presId="urn:microsoft.com/office/officeart/2008/layout/HorizontalMultiLevelHierarchy"/>
    <dgm:cxn modelId="{FA95BFAA-BB14-534C-A63F-E6F779C8EA15}" type="presParOf" srcId="{7B40AE63-0EA3-0747-BCE5-5F3AB0355BF2}" destId="{C852AF5D-E3CA-F844-B775-08DD6E6FB940}" srcOrd="0" destOrd="0" presId="urn:microsoft.com/office/officeart/2008/layout/HorizontalMultiLevelHierarchy"/>
    <dgm:cxn modelId="{06239958-76AF-6D43-A2EE-939A8FD4ACAD}" type="presParOf" srcId="{7B40AE63-0EA3-0747-BCE5-5F3AB0355BF2}" destId="{30463D07-8E7F-3146-97CE-76CE82648742}" srcOrd="1" destOrd="0" presId="urn:microsoft.com/office/officeart/2008/layout/HorizontalMultiLevelHierarchy"/>
    <dgm:cxn modelId="{A92B3A70-8DDF-3F40-958C-6191999CAE42}" type="presParOf" srcId="{551EC4E6-AE1D-DD43-B7C4-D7EFBEA2E636}" destId="{93180932-306E-E545-95F9-2A5635FDC9F1}" srcOrd="2" destOrd="0" presId="urn:microsoft.com/office/officeart/2008/layout/HorizontalMultiLevelHierarchy"/>
    <dgm:cxn modelId="{FEC8E405-A98D-DF4A-908C-D64A5B73D276}" type="presParOf" srcId="{93180932-306E-E545-95F9-2A5635FDC9F1}" destId="{7A2CD5A7-70D6-DE44-803D-0740544CB367}" srcOrd="0" destOrd="0" presId="urn:microsoft.com/office/officeart/2008/layout/HorizontalMultiLevelHierarchy"/>
    <dgm:cxn modelId="{3661EC3C-6280-9A47-B2B2-6462299C8AF9}" type="presParOf" srcId="{551EC4E6-AE1D-DD43-B7C4-D7EFBEA2E636}" destId="{A0C9905E-6DBF-7645-94A7-C4BCDADC46B9}" srcOrd="3" destOrd="0" presId="urn:microsoft.com/office/officeart/2008/layout/HorizontalMultiLevelHierarchy"/>
    <dgm:cxn modelId="{4B25E3C0-DACE-2C4B-97D0-A1ED69B6E13B}" type="presParOf" srcId="{A0C9905E-6DBF-7645-94A7-C4BCDADC46B9}" destId="{D3E2E567-EC04-E743-9B8C-985408EA1058}" srcOrd="0" destOrd="0" presId="urn:microsoft.com/office/officeart/2008/layout/HorizontalMultiLevelHierarchy"/>
    <dgm:cxn modelId="{4783D73D-6486-8B4D-9DA8-64A9C1CB4C77}" type="presParOf" srcId="{A0C9905E-6DBF-7645-94A7-C4BCDADC46B9}" destId="{1488A531-D252-B440-B1DA-4363F37F8970}" srcOrd="1" destOrd="0" presId="urn:microsoft.com/office/officeart/2008/layout/HorizontalMultiLevelHierarchy"/>
    <dgm:cxn modelId="{DC276B31-371C-1D40-9C68-5B2AFB45880D}" type="presParOf" srcId="{551EC4E6-AE1D-DD43-B7C4-D7EFBEA2E636}" destId="{1F2800E8-CF94-FD43-8D0E-7E4B278315B1}" srcOrd="4" destOrd="0" presId="urn:microsoft.com/office/officeart/2008/layout/HorizontalMultiLevelHierarchy"/>
    <dgm:cxn modelId="{63FF97A8-EBF3-D84D-BA2E-3B0A4C73733F}" type="presParOf" srcId="{1F2800E8-CF94-FD43-8D0E-7E4B278315B1}" destId="{938A9782-2B6B-8141-99DA-6568305E0C38}" srcOrd="0" destOrd="0" presId="urn:microsoft.com/office/officeart/2008/layout/HorizontalMultiLevelHierarchy"/>
    <dgm:cxn modelId="{56CDABF1-519B-7F4A-A22B-767DA51FFF61}" type="presParOf" srcId="{551EC4E6-AE1D-DD43-B7C4-D7EFBEA2E636}" destId="{7377E58F-198D-DE48-B3AF-2D2AF67C403D}" srcOrd="5" destOrd="0" presId="urn:microsoft.com/office/officeart/2008/layout/HorizontalMultiLevelHierarchy"/>
    <dgm:cxn modelId="{EDF76B79-EB64-F14F-A262-65B7FB3A12A5}" type="presParOf" srcId="{7377E58F-198D-DE48-B3AF-2D2AF67C403D}" destId="{1C998B4A-F8C8-5D49-862A-38B9C7611407}" srcOrd="0" destOrd="0" presId="urn:microsoft.com/office/officeart/2008/layout/HorizontalMultiLevelHierarchy"/>
    <dgm:cxn modelId="{3BF62B79-30F3-A04F-B91F-BBCDFF17599B}" type="presParOf" srcId="{7377E58F-198D-DE48-B3AF-2D2AF67C403D}" destId="{F9C8551A-E3F5-1A41-9D81-BA411262A93F}" srcOrd="1" destOrd="0" presId="urn:microsoft.com/office/officeart/2008/layout/HorizontalMultiLevelHierarchy"/>
    <dgm:cxn modelId="{C999D390-F14A-8E47-A910-43EE7007AE71}" type="presParOf" srcId="{551EC4E6-AE1D-DD43-B7C4-D7EFBEA2E636}" destId="{BA8DEFCD-307F-6447-992B-91E06167C0D1}" srcOrd="6" destOrd="0" presId="urn:microsoft.com/office/officeart/2008/layout/HorizontalMultiLevelHierarchy"/>
    <dgm:cxn modelId="{E6383C06-D47F-A348-81E8-230B254F0417}" type="presParOf" srcId="{BA8DEFCD-307F-6447-992B-91E06167C0D1}" destId="{F576E494-8A13-2C42-8E48-804CC8A09FCA}" srcOrd="0" destOrd="0" presId="urn:microsoft.com/office/officeart/2008/layout/HorizontalMultiLevelHierarchy"/>
    <dgm:cxn modelId="{958282E4-1221-D34F-BCA8-3C2CC4672B25}" type="presParOf" srcId="{551EC4E6-AE1D-DD43-B7C4-D7EFBEA2E636}" destId="{535ABE2F-D370-DA4E-B964-1041079AB0E6}" srcOrd="7" destOrd="0" presId="urn:microsoft.com/office/officeart/2008/layout/HorizontalMultiLevelHierarchy"/>
    <dgm:cxn modelId="{55C022AC-318A-A442-93DF-AAFA45174BCD}" type="presParOf" srcId="{535ABE2F-D370-DA4E-B964-1041079AB0E6}" destId="{658601CC-A707-B346-87A6-73338653F658}" srcOrd="0" destOrd="0" presId="urn:microsoft.com/office/officeart/2008/layout/HorizontalMultiLevelHierarchy"/>
    <dgm:cxn modelId="{49E9700A-B5DE-1F46-BD52-99C7A8024220}" type="presParOf" srcId="{535ABE2F-D370-DA4E-B964-1041079AB0E6}" destId="{A00C4049-CC14-0548-9B2A-242562FC1184}" srcOrd="1" destOrd="0" presId="urn:microsoft.com/office/officeart/2008/layout/HorizontalMultiLevelHierarchy"/>
    <dgm:cxn modelId="{C73367F0-33D6-7843-8FC6-A8FC65B19406}" type="presParOf" srcId="{551EC4E6-AE1D-DD43-B7C4-D7EFBEA2E636}" destId="{11A34F07-C9B9-654E-AC28-B09BCCE838A0}" srcOrd="8" destOrd="0" presId="urn:microsoft.com/office/officeart/2008/layout/HorizontalMultiLevelHierarchy"/>
    <dgm:cxn modelId="{4D45DCA6-5C22-B749-A543-4C4C2520F451}" type="presParOf" srcId="{11A34F07-C9B9-654E-AC28-B09BCCE838A0}" destId="{A12F38F1-9689-5E42-8E00-9D259E19BF50}" srcOrd="0" destOrd="0" presId="urn:microsoft.com/office/officeart/2008/layout/HorizontalMultiLevelHierarchy"/>
    <dgm:cxn modelId="{D8D7C606-8BB6-8B48-8298-18AD695AE7ED}" type="presParOf" srcId="{551EC4E6-AE1D-DD43-B7C4-D7EFBEA2E636}" destId="{9EABD7FF-490F-8B4C-B8F8-D31309A62D20}" srcOrd="9" destOrd="0" presId="urn:microsoft.com/office/officeart/2008/layout/HorizontalMultiLevelHierarchy"/>
    <dgm:cxn modelId="{84F2F3BD-EF52-9A40-A980-7643669633EF}" type="presParOf" srcId="{9EABD7FF-490F-8B4C-B8F8-D31309A62D20}" destId="{0CFAE03F-D9F1-1440-9A27-54A46D352C27}" srcOrd="0" destOrd="0" presId="urn:microsoft.com/office/officeart/2008/layout/HorizontalMultiLevelHierarchy"/>
    <dgm:cxn modelId="{58B91D68-10BC-2340-9D7B-9A69ECADFE62}" type="presParOf" srcId="{9EABD7FF-490F-8B4C-B8F8-D31309A62D20}" destId="{158D506F-A227-CE44-8F2A-C0F86991131B}" srcOrd="1" destOrd="0" presId="urn:microsoft.com/office/officeart/2008/layout/HorizontalMultiLevelHierarchy"/>
    <dgm:cxn modelId="{F38F14C8-223D-1949-8118-0F1B914FE0E0}" type="presParOf" srcId="{551EC4E6-AE1D-DD43-B7C4-D7EFBEA2E636}" destId="{AA56199D-8D59-8D4A-B9F3-7077EE056DFC}" srcOrd="10" destOrd="0" presId="urn:microsoft.com/office/officeart/2008/layout/HorizontalMultiLevelHierarchy"/>
    <dgm:cxn modelId="{E3BB7521-4562-FB42-8B0B-A9B506EF9F5D}" type="presParOf" srcId="{AA56199D-8D59-8D4A-B9F3-7077EE056DFC}" destId="{AC9C60F5-2876-DA47-AFFA-A06F236068E2}" srcOrd="0" destOrd="0" presId="urn:microsoft.com/office/officeart/2008/layout/HorizontalMultiLevelHierarchy"/>
    <dgm:cxn modelId="{1C0C1827-5F53-2E4C-B950-7E1FA3C21A9A}" type="presParOf" srcId="{551EC4E6-AE1D-DD43-B7C4-D7EFBEA2E636}" destId="{E470B30D-6EA7-7E4C-B0FB-888EA91DC523}" srcOrd="11" destOrd="0" presId="urn:microsoft.com/office/officeart/2008/layout/HorizontalMultiLevelHierarchy"/>
    <dgm:cxn modelId="{908F07CA-36CC-8D4E-B5FD-01C9D8AEECAE}" type="presParOf" srcId="{E470B30D-6EA7-7E4C-B0FB-888EA91DC523}" destId="{1B90F006-CCAA-644D-A07A-EC9A4A63DA78}" srcOrd="0" destOrd="0" presId="urn:microsoft.com/office/officeart/2008/layout/HorizontalMultiLevelHierarchy"/>
    <dgm:cxn modelId="{9B87F1D5-C7B2-7341-A8CB-987918FD998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5DACF371-F5C2-2B42-900D-E9D6CE6E73F9}" type="presOf" srcId="{B7B45A6A-3224-B346-B114-13FE7727100D}" destId="{0CFAE03F-D9F1-1440-9A27-54A46D352C27}" srcOrd="0" destOrd="0" presId="urn:microsoft.com/office/officeart/2008/layout/HorizontalMultiLevelHierarchy"/>
    <dgm:cxn modelId="{EE2F0264-A825-7A48-9938-12F01CA690C6}" type="presOf" srcId="{8E22E6BE-2355-3044-A2AD-0F14E9FD033B}" destId="{BA8DEFCD-307F-6447-992B-91E06167C0D1}" srcOrd="0" destOrd="0" presId="urn:microsoft.com/office/officeart/2008/layout/HorizontalMultiLevelHierarchy"/>
    <dgm:cxn modelId="{DFEEECCE-FDCB-0442-8D26-590BDC8B6DA7}" type="presOf" srcId="{B94BF05B-2FD4-3B43-A783-61203240B6BC}" destId="{AC9C60F5-2876-DA47-AFFA-A06F236068E2}" srcOrd="1" destOrd="0" presId="urn:microsoft.com/office/officeart/2008/layout/HorizontalMultiLevelHierarchy"/>
    <dgm:cxn modelId="{77B520CA-C6EB-9743-A3F4-71C9C6FC0B72}" type="presOf" srcId="{45A45490-5AEF-2C4A-8A41-774416F30B61}" destId="{658601CC-A707-B346-87A6-73338653F658}" srcOrd="0" destOrd="0" presId="urn:microsoft.com/office/officeart/2008/layout/HorizontalMultiLevelHierarchy"/>
    <dgm:cxn modelId="{9AE3B35E-6E71-5D4C-977D-A0F8E970FBB7}" type="presOf" srcId="{A73DCD64-89DF-3E4C-9543-0D417B51464E}" destId="{082A771F-69AF-7C4C-86CB-DF1CD8CB658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549A9D8C-8771-1743-A8AF-942FEDF0261D}" type="presOf" srcId="{9BA062DA-6B7A-FC4F-B1BB-7CC4C74C72CE}" destId="{1C998B4A-F8C8-5D49-862A-38B9C76114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F67C807-1F55-E84B-8043-264B6F548473}" type="presOf" srcId="{A73DCD64-89DF-3E4C-9543-0D417B51464E}" destId="{F726EDD3-E670-9B47-8786-4F599884289D}" srcOrd="1" destOrd="0" presId="urn:microsoft.com/office/officeart/2008/layout/HorizontalMultiLevelHierarchy"/>
    <dgm:cxn modelId="{2084A415-CCEB-C944-A3B9-EC4CBF1584F5}" type="presOf" srcId="{8E22E6BE-2355-3044-A2AD-0F14E9FD033B}" destId="{F576E494-8A13-2C42-8E48-804CC8A09FCA}" srcOrd="1" destOrd="0" presId="urn:microsoft.com/office/officeart/2008/layout/HorizontalMultiLevelHierarchy"/>
    <dgm:cxn modelId="{AC92F7DC-8264-5D4C-9B95-477275C9CEEC}" type="presOf" srcId="{DD5BF61D-B843-C744-B9A9-3312A1287EF4}" destId="{C852AF5D-E3CA-F844-B775-08DD6E6FB940}" srcOrd="0" destOrd="0" presId="urn:microsoft.com/office/officeart/2008/layout/HorizontalMultiLevelHierarchy"/>
    <dgm:cxn modelId="{5BFB9E34-20C9-7946-B6D3-9C179E62BD68}" type="presOf" srcId="{45267C76-6276-B44A-878A-9D61B556EBD7}" destId="{1F2800E8-CF94-FD43-8D0E-7E4B278315B1}" srcOrd="0" destOrd="0" presId="urn:microsoft.com/office/officeart/2008/layout/HorizontalMultiLevelHierarchy"/>
    <dgm:cxn modelId="{C0B1D5E1-D02F-4E4C-A721-93A1024DC7AC}" type="presOf" srcId="{2EFE4671-8583-3540-9262-1FC578B666F4}" destId="{3013142F-A3C7-F746-853E-2CA8B540A8DE}" srcOrd="0" destOrd="0" presId="urn:microsoft.com/office/officeart/2008/layout/HorizontalMultiLevelHierarchy"/>
    <dgm:cxn modelId="{7E7FC167-6565-A04F-B705-5C0FF26E1678}" type="presOf" srcId="{D2A7088E-1D05-9D42-A59D-10A5E7F83CF9}" destId="{1B90F006-CCAA-644D-A07A-EC9A4A63DA78}" srcOrd="0" destOrd="0" presId="urn:microsoft.com/office/officeart/2008/layout/HorizontalMultiLevelHierarchy"/>
    <dgm:cxn modelId="{05F20AA1-31C1-2E41-BCD0-D9312DA71B9B}"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902A34C-9EA8-FA48-AF1D-EC0268B1C3AE}" type="presOf" srcId="{45267C76-6276-B44A-878A-9D61B556EBD7}" destId="{938A9782-2B6B-8141-99DA-6568305E0C38}"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A2B69411-A901-224E-9174-E800481FBC29}" type="presOf" srcId="{47C3D573-2A9E-4D4B-AC0A-DDF3C911D23B}" destId="{11A34F07-C9B9-654E-AC28-B09BCCE838A0}" srcOrd="0" destOrd="0" presId="urn:microsoft.com/office/officeart/2008/layout/HorizontalMultiLevelHierarchy"/>
    <dgm:cxn modelId="{EC2A553D-CB29-874E-BC87-5D498C261976}" type="presOf" srcId="{B94BF05B-2FD4-3B43-A783-61203240B6BC}" destId="{AA56199D-8D59-8D4A-B9F3-7077EE056DFC}" srcOrd="0" destOrd="0" presId="urn:microsoft.com/office/officeart/2008/layout/HorizontalMultiLevelHierarchy"/>
    <dgm:cxn modelId="{28ABBD6E-B5C6-2A49-A483-F6D76092AC9C}" type="presOf" srcId="{BDC2CFA9-99C6-8347-9628-F8B57513FB8C}" destId="{7A2CD5A7-70D6-DE44-803D-0740544CB367}"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FB6C1603-255F-C84B-9C3D-91569538EAB6}" type="presOf" srcId="{BDC2CFA9-99C6-8347-9628-F8B57513FB8C}" destId="{93180932-306E-E545-95F9-2A5635FDC9F1}" srcOrd="0" destOrd="0" presId="urn:microsoft.com/office/officeart/2008/layout/HorizontalMultiLevelHierarchy"/>
    <dgm:cxn modelId="{D9C96A49-6917-8944-B49E-58B6DCB24018}" type="presOf" srcId="{47C3D573-2A9E-4D4B-AC0A-DDF3C911D23B}" destId="{A12F38F1-9689-5E42-8E00-9D259E19BF50}" srcOrd="1" destOrd="0" presId="urn:microsoft.com/office/officeart/2008/layout/HorizontalMultiLevelHierarchy"/>
    <dgm:cxn modelId="{EFFD7862-CC33-1740-8ABF-8165712CDB74}" type="presOf" srcId="{CC08C8E7-D5AB-9C4F-A78B-4A8C57EB2D22}" destId="{7111AE39-B455-7C4D-91F4-9E37E3822D07}" srcOrd="0" destOrd="0" presId="urn:microsoft.com/office/officeart/2008/layout/HorizontalMultiLevelHierarchy"/>
    <dgm:cxn modelId="{6F39171C-DE5A-0846-8449-009F2B223FA2}" type="presParOf" srcId="{3013142F-A3C7-F746-853E-2CA8B540A8DE}" destId="{B764B132-0961-414E-B6FA-FB0C6C1C6CED}" srcOrd="0" destOrd="0" presId="urn:microsoft.com/office/officeart/2008/layout/HorizontalMultiLevelHierarchy"/>
    <dgm:cxn modelId="{8DBB105F-BA58-F44C-8FBF-730868F17AF2}" type="presParOf" srcId="{B764B132-0961-414E-B6FA-FB0C6C1C6CED}" destId="{7111AE39-B455-7C4D-91F4-9E37E3822D07}" srcOrd="0" destOrd="0" presId="urn:microsoft.com/office/officeart/2008/layout/HorizontalMultiLevelHierarchy"/>
    <dgm:cxn modelId="{5F9A7AD6-4769-2047-ADB2-632ABF99DCCF}" type="presParOf" srcId="{B764B132-0961-414E-B6FA-FB0C6C1C6CED}" destId="{551EC4E6-AE1D-DD43-B7C4-D7EFBEA2E636}" srcOrd="1" destOrd="0" presId="urn:microsoft.com/office/officeart/2008/layout/HorizontalMultiLevelHierarchy"/>
    <dgm:cxn modelId="{51408BA7-CDD5-764C-9130-AAD6FCE15E5E}" type="presParOf" srcId="{551EC4E6-AE1D-DD43-B7C4-D7EFBEA2E636}" destId="{082A771F-69AF-7C4C-86CB-DF1CD8CB6581}" srcOrd="0" destOrd="0" presId="urn:microsoft.com/office/officeart/2008/layout/HorizontalMultiLevelHierarchy"/>
    <dgm:cxn modelId="{038EE3B3-6737-8D4E-9EE3-78B6CD826BE3}" type="presParOf" srcId="{082A771F-69AF-7C4C-86CB-DF1CD8CB6581}" destId="{F726EDD3-E670-9B47-8786-4F599884289D}" srcOrd="0" destOrd="0" presId="urn:microsoft.com/office/officeart/2008/layout/HorizontalMultiLevelHierarchy"/>
    <dgm:cxn modelId="{B8DE0C62-1A2D-A84D-8CBF-B3B75B735A1A}" type="presParOf" srcId="{551EC4E6-AE1D-DD43-B7C4-D7EFBEA2E636}" destId="{7B40AE63-0EA3-0747-BCE5-5F3AB0355BF2}" srcOrd="1" destOrd="0" presId="urn:microsoft.com/office/officeart/2008/layout/HorizontalMultiLevelHierarchy"/>
    <dgm:cxn modelId="{8BE6B7EA-22B1-4647-91D3-515A4ABF35C8}" type="presParOf" srcId="{7B40AE63-0EA3-0747-BCE5-5F3AB0355BF2}" destId="{C852AF5D-E3CA-F844-B775-08DD6E6FB940}" srcOrd="0" destOrd="0" presId="urn:microsoft.com/office/officeart/2008/layout/HorizontalMultiLevelHierarchy"/>
    <dgm:cxn modelId="{0C89FBB7-6F12-F845-BE06-43E6FF91AB2B}" type="presParOf" srcId="{7B40AE63-0EA3-0747-BCE5-5F3AB0355BF2}" destId="{30463D07-8E7F-3146-97CE-76CE82648742}" srcOrd="1" destOrd="0" presId="urn:microsoft.com/office/officeart/2008/layout/HorizontalMultiLevelHierarchy"/>
    <dgm:cxn modelId="{E5138B9F-B709-614F-A2EA-710CD536F4DE}" type="presParOf" srcId="{551EC4E6-AE1D-DD43-B7C4-D7EFBEA2E636}" destId="{93180932-306E-E545-95F9-2A5635FDC9F1}" srcOrd="2" destOrd="0" presId="urn:microsoft.com/office/officeart/2008/layout/HorizontalMultiLevelHierarchy"/>
    <dgm:cxn modelId="{23098BFD-7F52-EC4A-A735-E6BA5EBDDF61}" type="presParOf" srcId="{93180932-306E-E545-95F9-2A5635FDC9F1}" destId="{7A2CD5A7-70D6-DE44-803D-0740544CB367}" srcOrd="0" destOrd="0" presId="urn:microsoft.com/office/officeart/2008/layout/HorizontalMultiLevelHierarchy"/>
    <dgm:cxn modelId="{BCD61156-9F34-F149-A8B6-DDF19AAA4131}" type="presParOf" srcId="{551EC4E6-AE1D-DD43-B7C4-D7EFBEA2E636}" destId="{A0C9905E-6DBF-7645-94A7-C4BCDADC46B9}" srcOrd="3" destOrd="0" presId="urn:microsoft.com/office/officeart/2008/layout/HorizontalMultiLevelHierarchy"/>
    <dgm:cxn modelId="{29835A34-3D1F-C144-BAF4-28A61163ECF0}" type="presParOf" srcId="{A0C9905E-6DBF-7645-94A7-C4BCDADC46B9}" destId="{D3E2E567-EC04-E743-9B8C-985408EA1058}" srcOrd="0" destOrd="0" presId="urn:microsoft.com/office/officeart/2008/layout/HorizontalMultiLevelHierarchy"/>
    <dgm:cxn modelId="{38336BA9-D9CC-FE47-B378-B566F23F8831}" type="presParOf" srcId="{A0C9905E-6DBF-7645-94A7-C4BCDADC46B9}" destId="{1488A531-D252-B440-B1DA-4363F37F8970}" srcOrd="1" destOrd="0" presId="urn:microsoft.com/office/officeart/2008/layout/HorizontalMultiLevelHierarchy"/>
    <dgm:cxn modelId="{9AA614CE-B66B-D143-B9B4-9415FA049856}" type="presParOf" srcId="{551EC4E6-AE1D-DD43-B7C4-D7EFBEA2E636}" destId="{1F2800E8-CF94-FD43-8D0E-7E4B278315B1}" srcOrd="4" destOrd="0" presId="urn:microsoft.com/office/officeart/2008/layout/HorizontalMultiLevelHierarchy"/>
    <dgm:cxn modelId="{F539EA7F-9C7C-204A-B188-8B9240FA8B71}" type="presParOf" srcId="{1F2800E8-CF94-FD43-8D0E-7E4B278315B1}" destId="{938A9782-2B6B-8141-99DA-6568305E0C38}" srcOrd="0" destOrd="0" presId="urn:microsoft.com/office/officeart/2008/layout/HorizontalMultiLevelHierarchy"/>
    <dgm:cxn modelId="{703702AC-9EF5-B04E-836B-593735D5E706}" type="presParOf" srcId="{551EC4E6-AE1D-DD43-B7C4-D7EFBEA2E636}" destId="{7377E58F-198D-DE48-B3AF-2D2AF67C403D}" srcOrd="5" destOrd="0" presId="urn:microsoft.com/office/officeart/2008/layout/HorizontalMultiLevelHierarchy"/>
    <dgm:cxn modelId="{F53330FD-CA10-D341-A45C-375C4876371D}" type="presParOf" srcId="{7377E58F-198D-DE48-B3AF-2D2AF67C403D}" destId="{1C998B4A-F8C8-5D49-862A-38B9C7611407}" srcOrd="0" destOrd="0" presId="urn:microsoft.com/office/officeart/2008/layout/HorizontalMultiLevelHierarchy"/>
    <dgm:cxn modelId="{69057C0E-D5E2-DA4D-B02B-748BFFCE80C3}" type="presParOf" srcId="{7377E58F-198D-DE48-B3AF-2D2AF67C403D}" destId="{F9C8551A-E3F5-1A41-9D81-BA411262A93F}" srcOrd="1" destOrd="0" presId="urn:microsoft.com/office/officeart/2008/layout/HorizontalMultiLevelHierarchy"/>
    <dgm:cxn modelId="{1B9E3343-DDD1-6649-9BF1-3C6CB35703CA}" type="presParOf" srcId="{551EC4E6-AE1D-DD43-B7C4-D7EFBEA2E636}" destId="{BA8DEFCD-307F-6447-992B-91E06167C0D1}" srcOrd="6" destOrd="0" presId="urn:microsoft.com/office/officeart/2008/layout/HorizontalMultiLevelHierarchy"/>
    <dgm:cxn modelId="{CAFAE64B-0A8D-EE44-BDA6-8D01A57DE084}" type="presParOf" srcId="{BA8DEFCD-307F-6447-992B-91E06167C0D1}" destId="{F576E494-8A13-2C42-8E48-804CC8A09FCA}" srcOrd="0" destOrd="0" presId="urn:microsoft.com/office/officeart/2008/layout/HorizontalMultiLevelHierarchy"/>
    <dgm:cxn modelId="{EFDB97E2-3EF4-5C47-AABD-F92F8237A128}" type="presParOf" srcId="{551EC4E6-AE1D-DD43-B7C4-D7EFBEA2E636}" destId="{535ABE2F-D370-DA4E-B964-1041079AB0E6}" srcOrd="7" destOrd="0" presId="urn:microsoft.com/office/officeart/2008/layout/HorizontalMultiLevelHierarchy"/>
    <dgm:cxn modelId="{FD741320-CCAB-C241-BECD-B1A6424C1CCA}" type="presParOf" srcId="{535ABE2F-D370-DA4E-B964-1041079AB0E6}" destId="{658601CC-A707-B346-87A6-73338653F658}" srcOrd="0" destOrd="0" presId="urn:microsoft.com/office/officeart/2008/layout/HorizontalMultiLevelHierarchy"/>
    <dgm:cxn modelId="{59FF21D7-80B2-0544-B783-6629B63E16CA}" type="presParOf" srcId="{535ABE2F-D370-DA4E-B964-1041079AB0E6}" destId="{A00C4049-CC14-0548-9B2A-242562FC1184}" srcOrd="1" destOrd="0" presId="urn:microsoft.com/office/officeart/2008/layout/HorizontalMultiLevelHierarchy"/>
    <dgm:cxn modelId="{1BA84B8C-244B-1C46-9126-30C0872FA0F2}" type="presParOf" srcId="{551EC4E6-AE1D-DD43-B7C4-D7EFBEA2E636}" destId="{11A34F07-C9B9-654E-AC28-B09BCCE838A0}" srcOrd="8" destOrd="0" presId="urn:microsoft.com/office/officeart/2008/layout/HorizontalMultiLevelHierarchy"/>
    <dgm:cxn modelId="{B758D7A1-E267-3A45-B12F-EE0DF9AD76FD}" type="presParOf" srcId="{11A34F07-C9B9-654E-AC28-B09BCCE838A0}" destId="{A12F38F1-9689-5E42-8E00-9D259E19BF50}" srcOrd="0" destOrd="0" presId="urn:microsoft.com/office/officeart/2008/layout/HorizontalMultiLevelHierarchy"/>
    <dgm:cxn modelId="{99F5DD59-3D62-B049-B6FD-1B76C390000C}" type="presParOf" srcId="{551EC4E6-AE1D-DD43-B7C4-D7EFBEA2E636}" destId="{9EABD7FF-490F-8B4C-B8F8-D31309A62D20}" srcOrd="9" destOrd="0" presId="urn:microsoft.com/office/officeart/2008/layout/HorizontalMultiLevelHierarchy"/>
    <dgm:cxn modelId="{CF4A9A94-6C0C-4C4D-A424-2C8017DF04B4}" type="presParOf" srcId="{9EABD7FF-490F-8B4C-B8F8-D31309A62D20}" destId="{0CFAE03F-D9F1-1440-9A27-54A46D352C27}" srcOrd="0" destOrd="0" presId="urn:microsoft.com/office/officeart/2008/layout/HorizontalMultiLevelHierarchy"/>
    <dgm:cxn modelId="{EDDC2A8C-3EBD-A044-BB62-5A06BEF842E3}" type="presParOf" srcId="{9EABD7FF-490F-8B4C-B8F8-D31309A62D20}" destId="{158D506F-A227-CE44-8F2A-C0F86991131B}" srcOrd="1" destOrd="0" presId="urn:microsoft.com/office/officeart/2008/layout/HorizontalMultiLevelHierarchy"/>
    <dgm:cxn modelId="{687C894B-821E-F64C-99F7-DFE839169B77}" type="presParOf" srcId="{551EC4E6-AE1D-DD43-B7C4-D7EFBEA2E636}" destId="{AA56199D-8D59-8D4A-B9F3-7077EE056DFC}" srcOrd="10" destOrd="0" presId="urn:microsoft.com/office/officeart/2008/layout/HorizontalMultiLevelHierarchy"/>
    <dgm:cxn modelId="{C8CED377-B212-7A44-A208-5E75D449BFF5}" type="presParOf" srcId="{AA56199D-8D59-8D4A-B9F3-7077EE056DFC}" destId="{AC9C60F5-2876-DA47-AFFA-A06F236068E2}" srcOrd="0" destOrd="0" presId="urn:microsoft.com/office/officeart/2008/layout/HorizontalMultiLevelHierarchy"/>
    <dgm:cxn modelId="{25B789DE-2395-0D40-9FBD-B615787242F5}" type="presParOf" srcId="{551EC4E6-AE1D-DD43-B7C4-D7EFBEA2E636}" destId="{E470B30D-6EA7-7E4C-B0FB-888EA91DC523}" srcOrd="11" destOrd="0" presId="urn:microsoft.com/office/officeart/2008/layout/HorizontalMultiLevelHierarchy"/>
    <dgm:cxn modelId="{2F4CE95F-3B6B-8C4B-B2A5-B4C2E799A01C}" type="presParOf" srcId="{E470B30D-6EA7-7E4C-B0FB-888EA91DC523}" destId="{1B90F006-CCAA-644D-A07A-EC9A4A63DA78}" srcOrd="0" destOrd="0" presId="urn:microsoft.com/office/officeart/2008/layout/HorizontalMultiLevelHierarchy"/>
    <dgm:cxn modelId="{5588689C-0D91-B34A-9D61-2F1ED09933F5}"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73A44F1D-E88B-0545-B46D-7752F2040397}" type="presOf" srcId="{8E22E6BE-2355-3044-A2AD-0F14E9FD033B}" destId="{BA8DEFCD-307F-6447-992B-91E06167C0D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FC9313BA-8B92-9E4E-B11F-2462AEBFB551}" type="presOf" srcId="{B7B45A6A-3224-B346-B114-13FE7727100D}" destId="{0CFAE03F-D9F1-1440-9A27-54A46D352C2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AB45CA1-AD93-F542-94C5-82DEFBB53CFF}" type="presOf" srcId="{D2A7088E-1D05-9D42-A59D-10A5E7F83CF9}" destId="{1B90F006-CCAA-644D-A07A-EC9A4A63DA78}" srcOrd="0" destOrd="0" presId="urn:microsoft.com/office/officeart/2008/layout/HorizontalMultiLevelHierarchy"/>
    <dgm:cxn modelId="{C05D0689-00F6-874E-B3B7-BC9C254F653C}" type="presOf" srcId="{BDC2CFA9-99C6-8347-9628-F8B57513FB8C}" destId="{7A2CD5A7-70D6-DE44-803D-0740544CB367}" srcOrd="1" destOrd="0" presId="urn:microsoft.com/office/officeart/2008/layout/HorizontalMultiLevelHierarchy"/>
    <dgm:cxn modelId="{C5783327-B028-5D4C-8FD7-3CC6D149F722}" type="presOf" srcId="{45A45490-5AEF-2C4A-8A41-774416F30B61}" destId="{658601CC-A707-B346-87A6-73338653F658}" srcOrd="0" destOrd="0" presId="urn:microsoft.com/office/officeart/2008/layout/HorizontalMultiLevelHierarchy"/>
    <dgm:cxn modelId="{DB6652FE-5D92-7F4B-9886-4EA3F4BEBAAF}" type="presOf" srcId="{45267C76-6276-B44A-878A-9D61B556EBD7}" destId="{1F2800E8-CF94-FD43-8D0E-7E4B278315B1}" srcOrd="0" destOrd="0" presId="urn:microsoft.com/office/officeart/2008/layout/HorizontalMultiLevelHierarchy"/>
    <dgm:cxn modelId="{6AA98E34-81C1-9646-B38F-F080070F04B0}" type="presOf" srcId="{B94BF05B-2FD4-3B43-A783-61203240B6BC}" destId="{AC9C60F5-2876-DA47-AFFA-A06F236068E2}" srcOrd="1" destOrd="0" presId="urn:microsoft.com/office/officeart/2008/layout/HorizontalMultiLevelHierarchy"/>
    <dgm:cxn modelId="{68DC73B9-9EEC-A349-9716-F56C6F8902C8}" type="presOf" srcId="{9BA062DA-6B7A-FC4F-B1BB-7CC4C74C72CE}" destId="{1C998B4A-F8C8-5D49-862A-38B9C7611407}" srcOrd="0" destOrd="0" presId="urn:microsoft.com/office/officeart/2008/layout/HorizontalMultiLevelHierarchy"/>
    <dgm:cxn modelId="{DA8A1D90-BF9F-3842-BAFA-2CDE4EEB64E8}" type="presOf" srcId="{773FD5F0-F007-F148-886B-86E72F86266E}" destId="{D3E2E567-EC04-E743-9B8C-985408EA1058}" srcOrd="0" destOrd="0" presId="urn:microsoft.com/office/officeart/2008/layout/HorizontalMultiLevelHierarchy"/>
    <dgm:cxn modelId="{27044C21-5D04-D84C-83F4-416E9D7D33EC}" type="presOf" srcId="{2EFE4671-8583-3540-9262-1FC578B666F4}" destId="{3013142F-A3C7-F746-853E-2CA8B540A8DE}" srcOrd="0" destOrd="0" presId="urn:microsoft.com/office/officeart/2008/layout/HorizontalMultiLevelHierarchy"/>
    <dgm:cxn modelId="{0F6ACDBD-0998-BD4F-9C8D-E61F44AD7711}" type="presOf" srcId="{BDC2CFA9-99C6-8347-9628-F8B57513FB8C}" destId="{93180932-306E-E545-95F9-2A5635FDC9F1}" srcOrd="0" destOrd="0" presId="urn:microsoft.com/office/officeart/2008/layout/HorizontalMultiLevelHierarchy"/>
    <dgm:cxn modelId="{6F7C2AE4-B6BA-7142-9EA2-BDF62A5F45F4}" type="presOf" srcId="{8E22E6BE-2355-3044-A2AD-0F14E9FD033B}" destId="{F576E494-8A13-2C42-8E48-804CC8A09FCA}" srcOrd="1" destOrd="0" presId="urn:microsoft.com/office/officeart/2008/layout/HorizontalMultiLevelHierarchy"/>
    <dgm:cxn modelId="{84E02F81-29E0-5D4A-90CC-4C90BF22606E}" type="presOf" srcId="{45267C76-6276-B44A-878A-9D61B556EBD7}" destId="{938A9782-2B6B-8141-99DA-6568305E0C38}" srcOrd="1" destOrd="0" presId="urn:microsoft.com/office/officeart/2008/layout/HorizontalMultiLevelHierarchy"/>
    <dgm:cxn modelId="{C32F9C43-B306-E241-B08B-7AC5DF55F0A9}" type="presOf" srcId="{CC08C8E7-D5AB-9C4F-A78B-4A8C57EB2D22}" destId="{7111AE39-B455-7C4D-91F4-9E37E3822D07}" srcOrd="0" destOrd="0" presId="urn:microsoft.com/office/officeart/2008/layout/HorizontalMultiLevelHierarchy"/>
    <dgm:cxn modelId="{04BC7CAD-887A-4648-8EF2-9FC5C77349C0}"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73E4183-71CB-1F48-8856-DA3C04FB3F7C}" type="presOf" srcId="{A73DCD64-89DF-3E4C-9543-0D417B51464E}" destId="{F726EDD3-E670-9B47-8786-4F599884289D}"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C15825DC-9788-5742-A52F-FD7FB348CC40}" type="presOf" srcId="{DD5BF61D-B843-C744-B9A9-3312A1287EF4}" destId="{C852AF5D-E3CA-F844-B775-08DD6E6FB940}" srcOrd="0" destOrd="0" presId="urn:microsoft.com/office/officeart/2008/layout/HorizontalMultiLevelHierarchy"/>
    <dgm:cxn modelId="{998C2147-4E7A-2E46-BA60-FA088A8A9ED1}" type="presOf" srcId="{47C3D573-2A9E-4D4B-AC0A-DDF3C911D23B}" destId="{A12F38F1-9689-5E42-8E00-9D259E19BF50}"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03AEFEEE-B2AA-5E48-A24E-0735225791E7}" type="presOf" srcId="{B94BF05B-2FD4-3B43-A783-61203240B6BC}" destId="{AA56199D-8D59-8D4A-B9F3-7077EE056DFC}" srcOrd="0" destOrd="0" presId="urn:microsoft.com/office/officeart/2008/layout/HorizontalMultiLevelHierarchy"/>
    <dgm:cxn modelId="{A58C6D13-D27D-054A-9D9B-2EC49BBA94CE}" type="presOf" srcId="{47C3D573-2A9E-4D4B-AC0A-DDF3C911D23B}" destId="{11A34F07-C9B9-654E-AC28-B09BCCE838A0}" srcOrd="0" destOrd="0" presId="urn:microsoft.com/office/officeart/2008/layout/HorizontalMultiLevelHierarchy"/>
    <dgm:cxn modelId="{2AFC4DC2-23C3-C245-93D3-FF906F91CE85}" type="presParOf" srcId="{3013142F-A3C7-F746-853E-2CA8B540A8DE}" destId="{B764B132-0961-414E-B6FA-FB0C6C1C6CED}" srcOrd="0" destOrd="0" presId="urn:microsoft.com/office/officeart/2008/layout/HorizontalMultiLevelHierarchy"/>
    <dgm:cxn modelId="{AAE32381-EC49-E645-8328-7BAD511A8E8C}" type="presParOf" srcId="{B764B132-0961-414E-B6FA-FB0C6C1C6CED}" destId="{7111AE39-B455-7C4D-91F4-9E37E3822D07}" srcOrd="0" destOrd="0" presId="urn:microsoft.com/office/officeart/2008/layout/HorizontalMultiLevelHierarchy"/>
    <dgm:cxn modelId="{3420A411-0B7D-F349-91E8-3E4BAD0D3884}" type="presParOf" srcId="{B764B132-0961-414E-B6FA-FB0C6C1C6CED}" destId="{551EC4E6-AE1D-DD43-B7C4-D7EFBEA2E636}" srcOrd="1" destOrd="0" presId="urn:microsoft.com/office/officeart/2008/layout/HorizontalMultiLevelHierarchy"/>
    <dgm:cxn modelId="{477B2FA0-CA66-CF4D-9CC2-E58F211405CC}" type="presParOf" srcId="{551EC4E6-AE1D-DD43-B7C4-D7EFBEA2E636}" destId="{082A771F-69AF-7C4C-86CB-DF1CD8CB6581}" srcOrd="0" destOrd="0" presId="urn:microsoft.com/office/officeart/2008/layout/HorizontalMultiLevelHierarchy"/>
    <dgm:cxn modelId="{E183407E-D964-D140-AC4C-73669465746E}" type="presParOf" srcId="{082A771F-69AF-7C4C-86CB-DF1CD8CB6581}" destId="{F726EDD3-E670-9B47-8786-4F599884289D}" srcOrd="0" destOrd="0" presId="urn:microsoft.com/office/officeart/2008/layout/HorizontalMultiLevelHierarchy"/>
    <dgm:cxn modelId="{1A7A04D5-038F-7243-BF92-A94622E76F15}" type="presParOf" srcId="{551EC4E6-AE1D-DD43-B7C4-D7EFBEA2E636}" destId="{7B40AE63-0EA3-0747-BCE5-5F3AB0355BF2}" srcOrd="1" destOrd="0" presId="urn:microsoft.com/office/officeart/2008/layout/HorizontalMultiLevelHierarchy"/>
    <dgm:cxn modelId="{A1736745-D11A-7643-BBC3-D29CB8DB68C1}" type="presParOf" srcId="{7B40AE63-0EA3-0747-BCE5-5F3AB0355BF2}" destId="{C852AF5D-E3CA-F844-B775-08DD6E6FB940}" srcOrd="0" destOrd="0" presId="urn:microsoft.com/office/officeart/2008/layout/HorizontalMultiLevelHierarchy"/>
    <dgm:cxn modelId="{AA04FE9C-02DE-0142-99C6-D94553C53A3C}" type="presParOf" srcId="{7B40AE63-0EA3-0747-BCE5-5F3AB0355BF2}" destId="{30463D07-8E7F-3146-97CE-76CE82648742}" srcOrd="1" destOrd="0" presId="urn:microsoft.com/office/officeart/2008/layout/HorizontalMultiLevelHierarchy"/>
    <dgm:cxn modelId="{E97CD067-43B7-3C4A-8924-EBEF73EE2459}" type="presParOf" srcId="{551EC4E6-AE1D-DD43-B7C4-D7EFBEA2E636}" destId="{93180932-306E-E545-95F9-2A5635FDC9F1}" srcOrd="2" destOrd="0" presId="urn:microsoft.com/office/officeart/2008/layout/HorizontalMultiLevelHierarchy"/>
    <dgm:cxn modelId="{40382954-9187-DA4C-9C1E-A1783AB698CE}" type="presParOf" srcId="{93180932-306E-E545-95F9-2A5635FDC9F1}" destId="{7A2CD5A7-70D6-DE44-803D-0740544CB367}" srcOrd="0" destOrd="0" presId="urn:microsoft.com/office/officeart/2008/layout/HorizontalMultiLevelHierarchy"/>
    <dgm:cxn modelId="{C228161A-AD0C-7544-B00E-9E9293C134B8}" type="presParOf" srcId="{551EC4E6-AE1D-DD43-B7C4-D7EFBEA2E636}" destId="{A0C9905E-6DBF-7645-94A7-C4BCDADC46B9}" srcOrd="3" destOrd="0" presId="urn:microsoft.com/office/officeart/2008/layout/HorizontalMultiLevelHierarchy"/>
    <dgm:cxn modelId="{23A2B59D-2A2C-D44E-9672-47F3741A9C71}" type="presParOf" srcId="{A0C9905E-6DBF-7645-94A7-C4BCDADC46B9}" destId="{D3E2E567-EC04-E743-9B8C-985408EA1058}" srcOrd="0" destOrd="0" presId="urn:microsoft.com/office/officeart/2008/layout/HorizontalMultiLevelHierarchy"/>
    <dgm:cxn modelId="{4170CE3B-6EDC-0441-8F1A-EECC825708CB}" type="presParOf" srcId="{A0C9905E-6DBF-7645-94A7-C4BCDADC46B9}" destId="{1488A531-D252-B440-B1DA-4363F37F8970}" srcOrd="1" destOrd="0" presId="urn:microsoft.com/office/officeart/2008/layout/HorizontalMultiLevelHierarchy"/>
    <dgm:cxn modelId="{55F97F5C-03C7-7C4B-8DAD-39BF4E0FF938}" type="presParOf" srcId="{551EC4E6-AE1D-DD43-B7C4-D7EFBEA2E636}" destId="{1F2800E8-CF94-FD43-8D0E-7E4B278315B1}" srcOrd="4" destOrd="0" presId="urn:microsoft.com/office/officeart/2008/layout/HorizontalMultiLevelHierarchy"/>
    <dgm:cxn modelId="{E1F87C6B-FD64-1845-86A2-6AFF0555702C}" type="presParOf" srcId="{1F2800E8-CF94-FD43-8D0E-7E4B278315B1}" destId="{938A9782-2B6B-8141-99DA-6568305E0C38}" srcOrd="0" destOrd="0" presId="urn:microsoft.com/office/officeart/2008/layout/HorizontalMultiLevelHierarchy"/>
    <dgm:cxn modelId="{17EBA093-0A3E-FF45-8F43-AB49E503D5FF}" type="presParOf" srcId="{551EC4E6-AE1D-DD43-B7C4-D7EFBEA2E636}" destId="{7377E58F-198D-DE48-B3AF-2D2AF67C403D}" srcOrd="5" destOrd="0" presId="urn:microsoft.com/office/officeart/2008/layout/HorizontalMultiLevelHierarchy"/>
    <dgm:cxn modelId="{D7C31DBB-8862-CD42-AB2C-674C5E941F20}" type="presParOf" srcId="{7377E58F-198D-DE48-B3AF-2D2AF67C403D}" destId="{1C998B4A-F8C8-5D49-862A-38B9C7611407}" srcOrd="0" destOrd="0" presId="urn:microsoft.com/office/officeart/2008/layout/HorizontalMultiLevelHierarchy"/>
    <dgm:cxn modelId="{035FF784-CEB1-B14A-BA70-10AD7967BED9}" type="presParOf" srcId="{7377E58F-198D-DE48-B3AF-2D2AF67C403D}" destId="{F9C8551A-E3F5-1A41-9D81-BA411262A93F}" srcOrd="1" destOrd="0" presId="urn:microsoft.com/office/officeart/2008/layout/HorizontalMultiLevelHierarchy"/>
    <dgm:cxn modelId="{EC6DF10B-51D8-6948-BD5D-4FA9075FB4B5}" type="presParOf" srcId="{551EC4E6-AE1D-DD43-B7C4-D7EFBEA2E636}" destId="{BA8DEFCD-307F-6447-992B-91E06167C0D1}" srcOrd="6" destOrd="0" presId="urn:microsoft.com/office/officeart/2008/layout/HorizontalMultiLevelHierarchy"/>
    <dgm:cxn modelId="{FBA70B8F-A23C-6140-82F0-EBAABED08CDD}" type="presParOf" srcId="{BA8DEFCD-307F-6447-992B-91E06167C0D1}" destId="{F576E494-8A13-2C42-8E48-804CC8A09FCA}" srcOrd="0" destOrd="0" presId="urn:microsoft.com/office/officeart/2008/layout/HorizontalMultiLevelHierarchy"/>
    <dgm:cxn modelId="{536235FA-498F-D54E-B03B-C20D51B4012D}" type="presParOf" srcId="{551EC4E6-AE1D-DD43-B7C4-D7EFBEA2E636}" destId="{535ABE2F-D370-DA4E-B964-1041079AB0E6}" srcOrd="7" destOrd="0" presId="urn:microsoft.com/office/officeart/2008/layout/HorizontalMultiLevelHierarchy"/>
    <dgm:cxn modelId="{EEC4CE22-4CB7-1E4D-B0F6-C75B0F4D61BE}" type="presParOf" srcId="{535ABE2F-D370-DA4E-B964-1041079AB0E6}" destId="{658601CC-A707-B346-87A6-73338653F658}" srcOrd="0" destOrd="0" presId="urn:microsoft.com/office/officeart/2008/layout/HorizontalMultiLevelHierarchy"/>
    <dgm:cxn modelId="{1DCD361D-0F80-7243-97B8-31107D979F78}" type="presParOf" srcId="{535ABE2F-D370-DA4E-B964-1041079AB0E6}" destId="{A00C4049-CC14-0548-9B2A-242562FC1184}" srcOrd="1" destOrd="0" presId="urn:microsoft.com/office/officeart/2008/layout/HorizontalMultiLevelHierarchy"/>
    <dgm:cxn modelId="{DF254F15-7697-A94A-B14C-9477D46B726B}" type="presParOf" srcId="{551EC4E6-AE1D-DD43-B7C4-D7EFBEA2E636}" destId="{11A34F07-C9B9-654E-AC28-B09BCCE838A0}" srcOrd="8" destOrd="0" presId="urn:microsoft.com/office/officeart/2008/layout/HorizontalMultiLevelHierarchy"/>
    <dgm:cxn modelId="{929ECCE2-1A02-C04C-AD4D-AB9C81737EC4}" type="presParOf" srcId="{11A34F07-C9B9-654E-AC28-B09BCCE838A0}" destId="{A12F38F1-9689-5E42-8E00-9D259E19BF50}" srcOrd="0" destOrd="0" presId="urn:microsoft.com/office/officeart/2008/layout/HorizontalMultiLevelHierarchy"/>
    <dgm:cxn modelId="{05DA8F46-49C3-0E49-A432-6AEAE596B544}" type="presParOf" srcId="{551EC4E6-AE1D-DD43-B7C4-D7EFBEA2E636}" destId="{9EABD7FF-490F-8B4C-B8F8-D31309A62D20}" srcOrd="9" destOrd="0" presId="urn:microsoft.com/office/officeart/2008/layout/HorizontalMultiLevelHierarchy"/>
    <dgm:cxn modelId="{321BD269-E284-B841-BEAF-DD021AC14875}" type="presParOf" srcId="{9EABD7FF-490F-8B4C-B8F8-D31309A62D20}" destId="{0CFAE03F-D9F1-1440-9A27-54A46D352C27}" srcOrd="0" destOrd="0" presId="urn:microsoft.com/office/officeart/2008/layout/HorizontalMultiLevelHierarchy"/>
    <dgm:cxn modelId="{6024D8F7-747C-AA4C-906F-F5BD1ABDD77F}" type="presParOf" srcId="{9EABD7FF-490F-8B4C-B8F8-D31309A62D20}" destId="{158D506F-A227-CE44-8F2A-C0F86991131B}" srcOrd="1" destOrd="0" presId="urn:microsoft.com/office/officeart/2008/layout/HorizontalMultiLevelHierarchy"/>
    <dgm:cxn modelId="{CB31EF58-57C8-4242-932F-14585AE69627}" type="presParOf" srcId="{551EC4E6-AE1D-DD43-B7C4-D7EFBEA2E636}" destId="{AA56199D-8D59-8D4A-B9F3-7077EE056DFC}" srcOrd="10" destOrd="0" presId="urn:microsoft.com/office/officeart/2008/layout/HorizontalMultiLevelHierarchy"/>
    <dgm:cxn modelId="{B3A316D1-8478-6541-9AB1-2598FDDEBE4D}" type="presParOf" srcId="{AA56199D-8D59-8D4A-B9F3-7077EE056DFC}" destId="{AC9C60F5-2876-DA47-AFFA-A06F236068E2}" srcOrd="0" destOrd="0" presId="urn:microsoft.com/office/officeart/2008/layout/HorizontalMultiLevelHierarchy"/>
    <dgm:cxn modelId="{A9BBB89E-17A7-6741-BF8B-F24FAD80C330}" type="presParOf" srcId="{551EC4E6-AE1D-DD43-B7C4-D7EFBEA2E636}" destId="{E470B30D-6EA7-7E4C-B0FB-888EA91DC523}" srcOrd="11" destOrd="0" presId="urn:microsoft.com/office/officeart/2008/layout/HorizontalMultiLevelHierarchy"/>
    <dgm:cxn modelId="{C7756DBF-BB7B-8B44-9654-9A747244EA94}" type="presParOf" srcId="{E470B30D-6EA7-7E4C-B0FB-888EA91DC523}" destId="{1B90F006-CCAA-644D-A07A-EC9A4A63DA78}" srcOrd="0" destOrd="0" presId="urn:microsoft.com/office/officeart/2008/layout/HorizontalMultiLevelHierarchy"/>
    <dgm:cxn modelId="{C48B64B2-69A1-AF44-98FD-DF4BD10AD7C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2D5EA27A-5146-2E4B-9E29-F2EB4C2F72CC}" type="presOf" srcId="{B7B45A6A-3224-B346-B114-13FE7727100D}" destId="{0CFAE03F-D9F1-1440-9A27-54A46D352C27}" srcOrd="0" destOrd="0" presId="urn:microsoft.com/office/officeart/2008/layout/HorizontalMultiLevelHierarchy"/>
    <dgm:cxn modelId="{3A85ECE1-3D00-1B47-B6DD-70C7844B6A8B}" type="presOf" srcId="{B94BF05B-2FD4-3B43-A783-61203240B6BC}" destId="{AA56199D-8D59-8D4A-B9F3-7077EE056DFC}"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2A770ABD-424E-4E44-B7F3-0ACD0EA01083}" type="presOf" srcId="{9BA062DA-6B7A-FC4F-B1BB-7CC4C74C72CE}" destId="{1C998B4A-F8C8-5D49-862A-38B9C7611407}" srcOrd="0" destOrd="0" presId="urn:microsoft.com/office/officeart/2008/layout/HorizontalMultiLevelHierarchy"/>
    <dgm:cxn modelId="{439AB0F0-822B-4541-8A0F-85A9F70ABA89}" type="presOf" srcId="{45267C76-6276-B44A-878A-9D61B556EBD7}" destId="{938A9782-2B6B-8141-99DA-6568305E0C38}" srcOrd="1" destOrd="0" presId="urn:microsoft.com/office/officeart/2008/layout/HorizontalMultiLevelHierarchy"/>
    <dgm:cxn modelId="{40C23790-9405-FA49-9241-86BF73AFCE3B}" type="presOf" srcId="{2EFE4671-8583-3540-9262-1FC578B666F4}" destId="{3013142F-A3C7-F746-853E-2CA8B540A8DE}" srcOrd="0" destOrd="0" presId="urn:microsoft.com/office/officeart/2008/layout/HorizontalMultiLevelHierarchy"/>
    <dgm:cxn modelId="{FF87C074-9110-DF41-9FBC-7DDE72B4FE06}" type="presOf" srcId="{B94BF05B-2FD4-3B43-A783-61203240B6BC}" destId="{AC9C60F5-2876-DA47-AFFA-A06F236068E2}"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5F74174-6F28-7343-B124-97CFB775256E}"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9F703B8-DAEF-A941-BECB-E3F80F19648C}" type="presOf" srcId="{BDC2CFA9-99C6-8347-9628-F8B57513FB8C}" destId="{7A2CD5A7-70D6-DE44-803D-0740544CB367}" srcOrd="1" destOrd="0" presId="urn:microsoft.com/office/officeart/2008/layout/HorizontalMultiLevelHierarchy"/>
    <dgm:cxn modelId="{809830A3-F41D-6941-85D7-4B5D8E8DBF40}" type="presOf" srcId="{CC08C8E7-D5AB-9C4F-A78B-4A8C57EB2D22}" destId="{7111AE39-B455-7C4D-91F4-9E37E3822D07}" srcOrd="0" destOrd="0" presId="urn:microsoft.com/office/officeart/2008/layout/HorizontalMultiLevelHierarchy"/>
    <dgm:cxn modelId="{E707D82B-47F6-9640-8893-23CBB5095042}" type="presOf" srcId="{DD5BF61D-B843-C744-B9A9-3312A1287EF4}" destId="{C852AF5D-E3CA-F844-B775-08DD6E6FB940}" srcOrd="0" destOrd="0" presId="urn:microsoft.com/office/officeart/2008/layout/HorizontalMultiLevelHierarchy"/>
    <dgm:cxn modelId="{9A5F8802-E283-7048-865F-D34239FCB4B9}" type="presOf" srcId="{773FD5F0-F007-F148-886B-86E72F86266E}" destId="{D3E2E567-EC04-E743-9B8C-985408EA1058}" srcOrd="0" destOrd="0" presId="urn:microsoft.com/office/officeart/2008/layout/HorizontalMultiLevelHierarchy"/>
    <dgm:cxn modelId="{36BC39BA-E020-0349-98AB-F93E585AC91F}" type="presOf" srcId="{45A45490-5AEF-2C4A-8A41-774416F30B61}" destId="{658601CC-A707-B346-87A6-73338653F658}"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4961D8B8-CA97-6B41-93AF-FB34F8E5B485}" type="presOf" srcId="{A73DCD64-89DF-3E4C-9543-0D417B51464E}" destId="{082A771F-69AF-7C4C-86CB-DF1CD8CB6581}" srcOrd="0" destOrd="0" presId="urn:microsoft.com/office/officeart/2008/layout/HorizontalMultiLevelHierarchy"/>
    <dgm:cxn modelId="{31D98097-49E8-FA40-A0AE-E88B995E38CB}" type="presOf" srcId="{47C3D573-2A9E-4D4B-AC0A-DDF3C911D23B}" destId="{A12F38F1-9689-5E42-8E00-9D259E19BF50}" srcOrd="1" destOrd="0" presId="urn:microsoft.com/office/officeart/2008/layout/HorizontalMultiLevelHierarchy"/>
    <dgm:cxn modelId="{A8267B11-DAAE-6440-9D59-6290A6804A9D}" type="presOf" srcId="{47C3D573-2A9E-4D4B-AC0A-DDF3C911D23B}" destId="{11A34F07-C9B9-654E-AC28-B09BCCE838A0}"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AE10DCC8-4E34-9B4D-A2D2-E59A2F0F4413}" type="presOf" srcId="{D2A7088E-1D05-9D42-A59D-10A5E7F83CF9}" destId="{1B90F006-CCAA-644D-A07A-EC9A4A63DA78}" srcOrd="0" destOrd="0" presId="urn:microsoft.com/office/officeart/2008/layout/HorizontalMultiLevelHierarchy"/>
    <dgm:cxn modelId="{05DFEE6A-F10A-5F4E-8DE7-6127A0E100BA}" type="presOf" srcId="{8E22E6BE-2355-3044-A2AD-0F14E9FD033B}" destId="{BA8DEFCD-307F-6447-992B-91E06167C0D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67A7677-5561-C04F-9B0D-2BFF43546CF1}" type="presOf" srcId="{45267C76-6276-B44A-878A-9D61B556EBD7}" destId="{1F2800E8-CF94-FD43-8D0E-7E4B278315B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BCD2F4E1-96E0-3443-9FB8-408D176B9578}" type="presOf" srcId="{8E22E6BE-2355-3044-A2AD-0F14E9FD033B}" destId="{F576E494-8A13-2C42-8E48-804CC8A09FCA}" srcOrd="1" destOrd="0" presId="urn:microsoft.com/office/officeart/2008/layout/HorizontalMultiLevelHierarchy"/>
    <dgm:cxn modelId="{C3553655-BE8A-F94B-A48F-FD225728BAB7}" type="presOf" srcId="{A73DCD64-89DF-3E4C-9543-0D417B51464E}" destId="{F726EDD3-E670-9B47-8786-4F599884289D}" srcOrd="1" destOrd="0" presId="urn:microsoft.com/office/officeart/2008/layout/HorizontalMultiLevelHierarchy"/>
    <dgm:cxn modelId="{A3890256-D6C6-334D-877B-64F5624F8706}" type="presParOf" srcId="{3013142F-A3C7-F746-853E-2CA8B540A8DE}" destId="{B764B132-0961-414E-B6FA-FB0C6C1C6CED}" srcOrd="0" destOrd="0" presId="urn:microsoft.com/office/officeart/2008/layout/HorizontalMultiLevelHierarchy"/>
    <dgm:cxn modelId="{59A3E0C6-62C8-9344-A0E1-4A7505C7E0C5}" type="presParOf" srcId="{B764B132-0961-414E-B6FA-FB0C6C1C6CED}" destId="{7111AE39-B455-7C4D-91F4-9E37E3822D07}" srcOrd="0" destOrd="0" presId="urn:microsoft.com/office/officeart/2008/layout/HorizontalMultiLevelHierarchy"/>
    <dgm:cxn modelId="{5AD93108-2E32-7A41-995F-031F6134C2A4}" type="presParOf" srcId="{B764B132-0961-414E-B6FA-FB0C6C1C6CED}" destId="{551EC4E6-AE1D-DD43-B7C4-D7EFBEA2E636}" srcOrd="1" destOrd="0" presId="urn:microsoft.com/office/officeart/2008/layout/HorizontalMultiLevelHierarchy"/>
    <dgm:cxn modelId="{EC46A62C-D9E4-5C4E-A675-C0251BDFDD00}" type="presParOf" srcId="{551EC4E6-AE1D-DD43-B7C4-D7EFBEA2E636}" destId="{082A771F-69AF-7C4C-86CB-DF1CD8CB6581}" srcOrd="0" destOrd="0" presId="urn:microsoft.com/office/officeart/2008/layout/HorizontalMultiLevelHierarchy"/>
    <dgm:cxn modelId="{CC3B4887-3436-6C40-8391-573053191B77}" type="presParOf" srcId="{082A771F-69AF-7C4C-86CB-DF1CD8CB6581}" destId="{F726EDD3-E670-9B47-8786-4F599884289D}" srcOrd="0" destOrd="0" presId="urn:microsoft.com/office/officeart/2008/layout/HorizontalMultiLevelHierarchy"/>
    <dgm:cxn modelId="{8B25F2C7-D894-1040-A03B-0CC4BD948607}" type="presParOf" srcId="{551EC4E6-AE1D-DD43-B7C4-D7EFBEA2E636}" destId="{7B40AE63-0EA3-0747-BCE5-5F3AB0355BF2}" srcOrd="1" destOrd="0" presId="urn:microsoft.com/office/officeart/2008/layout/HorizontalMultiLevelHierarchy"/>
    <dgm:cxn modelId="{508AD881-1F9B-6B45-A25E-B854A000BA3A}" type="presParOf" srcId="{7B40AE63-0EA3-0747-BCE5-5F3AB0355BF2}" destId="{C852AF5D-E3CA-F844-B775-08DD6E6FB940}" srcOrd="0" destOrd="0" presId="urn:microsoft.com/office/officeart/2008/layout/HorizontalMultiLevelHierarchy"/>
    <dgm:cxn modelId="{2F7A52DD-D772-3A41-8CA9-F1466E581711}" type="presParOf" srcId="{7B40AE63-0EA3-0747-BCE5-5F3AB0355BF2}" destId="{30463D07-8E7F-3146-97CE-76CE82648742}" srcOrd="1" destOrd="0" presId="urn:microsoft.com/office/officeart/2008/layout/HorizontalMultiLevelHierarchy"/>
    <dgm:cxn modelId="{10398FA5-8C9C-C945-9CFD-33F6371D0428}" type="presParOf" srcId="{551EC4E6-AE1D-DD43-B7C4-D7EFBEA2E636}" destId="{93180932-306E-E545-95F9-2A5635FDC9F1}" srcOrd="2" destOrd="0" presId="urn:microsoft.com/office/officeart/2008/layout/HorizontalMultiLevelHierarchy"/>
    <dgm:cxn modelId="{4FB948BF-66D2-2C43-8473-474D36804C42}" type="presParOf" srcId="{93180932-306E-E545-95F9-2A5635FDC9F1}" destId="{7A2CD5A7-70D6-DE44-803D-0740544CB367}" srcOrd="0" destOrd="0" presId="urn:microsoft.com/office/officeart/2008/layout/HorizontalMultiLevelHierarchy"/>
    <dgm:cxn modelId="{23959A63-A148-4C47-B173-CDA80C2B24B7}" type="presParOf" srcId="{551EC4E6-AE1D-DD43-B7C4-D7EFBEA2E636}" destId="{A0C9905E-6DBF-7645-94A7-C4BCDADC46B9}" srcOrd="3" destOrd="0" presId="urn:microsoft.com/office/officeart/2008/layout/HorizontalMultiLevelHierarchy"/>
    <dgm:cxn modelId="{71F5A566-51C8-1D43-9580-9C069638DF3A}" type="presParOf" srcId="{A0C9905E-6DBF-7645-94A7-C4BCDADC46B9}" destId="{D3E2E567-EC04-E743-9B8C-985408EA1058}" srcOrd="0" destOrd="0" presId="urn:microsoft.com/office/officeart/2008/layout/HorizontalMultiLevelHierarchy"/>
    <dgm:cxn modelId="{11A84CB4-1F3D-7848-A35D-6756A970B28B}" type="presParOf" srcId="{A0C9905E-6DBF-7645-94A7-C4BCDADC46B9}" destId="{1488A531-D252-B440-B1DA-4363F37F8970}" srcOrd="1" destOrd="0" presId="urn:microsoft.com/office/officeart/2008/layout/HorizontalMultiLevelHierarchy"/>
    <dgm:cxn modelId="{4968D58B-2C8D-FC40-9230-D3919CD841D8}" type="presParOf" srcId="{551EC4E6-AE1D-DD43-B7C4-D7EFBEA2E636}" destId="{1F2800E8-CF94-FD43-8D0E-7E4B278315B1}" srcOrd="4" destOrd="0" presId="urn:microsoft.com/office/officeart/2008/layout/HorizontalMultiLevelHierarchy"/>
    <dgm:cxn modelId="{B14A50CF-9C1A-DA40-B094-E244E7A2CA25}" type="presParOf" srcId="{1F2800E8-CF94-FD43-8D0E-7E4B278315B1}" destId="{938A9782-2B6B-8141-99DA-6568305E0C38}" srcOrd="0" destOrd="0" presId="urn:microsoft.com/office/officeart/2008/layout/HorizontalMultiLevelHierarchy"/>
    <dgm:cxn modelId="{2D22403F-5216-D94C-BE18-2A9B5D94256A}" type="presParOf" srcId="{551EC4E6-AE1D-DD43-B7C4-D7EFBEA2E636}" destId="{7377E58F-198D-DE48-B3AF-2D2AF67C403D}" srcOrd="5" destOrd="0" presId="urn:microsoft.com/office/officeart/2008/layout/HorizontalMultiLevelHierarchy"/>
    <dgm:cxn modelId="{AAF65F39-AC89-B44D-9268-771F213603E4}" type="presParOf" srcId="{7377E58F-198D-DE48-B3AF-2D2AF67C403D}" destId="{1C998B4A-F8C8-5D49-862A-38B9C7611407}" srcOrd="0" destOrd="0" presId="urn:microsoft.com/office/officeart/2008/layout/HorizontalMultiLevelHierarchy"/>
    <dgm:cxn modelId="{20DE47A5-E5FB-4B42-AF03-2D5A1DA1CDD3}" type="presParOf" srcId="{7377E58F-198D-DE48-B3AF-2D2AF67C403D}" destId="{F9C8551A-E3F5-1A41-9D81-BA411262A93F}" srcOrd="1" destOrd="0" presId="urn:microsoft.com/office/officeart/2008/layout/HorizontalMultiLevelHierarchy"/>
    <dgm:cxn modelId="{74C899BF-6349-3248-8387-50D0FAE089F5}" type="presParOf" srcId="{551EC4E6-AE1D-DD43-B7C4-D7EFBEA2E636}" destId="{BA8DEFCD-307F-6447-992B-91E06167C0D1}" srcOrd="6" destOrd="0" presId="urn:microsoft.com/office/officeart/2008/layout/HorizontalMultiLevelHierarchy"/>
    <dgm:cxn modelId="{09B7A859-4DBC-9A4C-836B-0C7493C6F462}" type="presParOf" srcId="{BA8DEFCD-307F-6447-992B-91E06167C0D1}" destId="{F576E494-8A13-2C42-8E48-804CC8A09FCA}" srcOrd="0" destOrd="0" presId="urn:microsoft.com/office/officeart/2008/layout/HorizontalMultiLevelHierarchy"/>
    <dgm:cxn modelId="{D5E400BB-03F1-A94E-B3E8-E9AC6908E68A}" type="presParOf" srcId="{551EC4E6-AE1D-DD43-B7C4-D7EFBEA2E636}" destId="{535ABE2F-D370-DA4E-B964-1041079AB0E6}" srcOrd="7" destOrd="0" presId="urn:microsoft.com/office/officeart/2008/layout/HorizontalMultiLevelHierarchy"/>
    <dgm:cxn modelId="{CEECD2E9-5FBE-4545-97B7-FA7CAB7B445E}" type="presParOf" srcId="{535ABE2F-D370-DA4E-B964-1041079AB0E6}" destId="{658601CC-A707-B346-87A6-73338653F658}" srcOrd="0" destOrd="0" presId="urn:microsoft.com/office/officeart/2008/layout/HorizontalMultiLevelHierarchy"/>
    <dgm:cxn modelId="{097CFD0B-4D7B-5041-91A5-0D5BA2B836F7}" type="presParOf" srcId="{535ABE2F-D370-DA4E-B964-1041079AB0E6}" destId="{A00C4049-CC14-0548-9B2A-242562FC1184}" srcOrd="1" destOrd="0" presId="urn:microsoft.com/office/officeart/2008/layout/HorizontalMultiLevelHierarchy"/>
    <dgm:cxn modelId="{8D1C7591-F6B8-1545-AAED-ED9AD717ECD6}" type="presParOf" srcId="{551EC4E6-AE1D-DD43-B7C4-D7EFBEA2E636}" destId="{11A34F07-C9B9-654E-AC28-B09BCCE838A0}" srcOrd="8" destOrd="0" presId="urn:microsoft.com/office/officeart/2008/layout/HorizontalMultiLevelHierarchy"/>
    <dgm:cxn modelId="{85570043-9870-ED47-9BA2-AB79CECB5A33}" type="presParOf" srcId="{11A34F07-C9B9-654E-AC28-B09BCCE838A0}" destId="{A12F38F1-9689-5E42-8E00-9D259E19BF50}" srcOrd="0" destOrd="0" presId="urn:microsoft.com/office/officeart/2008/layout/HorizontalMultiLevelHierarchy"/>
    <dgm:cxn modelId="{5522F8FD-9C99-784A-BE4D-0E43E8BE1A56}" type="presParOf" srcId="{551EC4E6-AE1D-DD43-B7C4-D7EFBEA2E636}" destId="{9EABD7FF-490F-8B4C-B8F8-D31309A62D20}" srcOrd="9" destOrd="0" presId="urn:microsoft.com/office/officeart/2008/layout/HorizontalMultiLevelHierarchy"/>
    <dgm:cxn modelId="{F028551B-FA1A-2647-B0D8-5E8843389125}" type="presParOf" srcId="{9EABD7FF-490F-8B4C-B8F8-D31309A62D20}" destId="{0CFAE03F-D9F1-1440-9A27-54A46D352C27}" srcOrd="0" destOrd="0" presId="urn:microsoft.com/office/officeart/2008/layout/HorizontalMultiLevelHierarchy"/>
    <dgm:cxn modelId="{D5A5D836-1DAB-2941-BCF9-75BD1C0CE2E2}" type="presParOf" srcId="{9EABD7FF-490F-8B4C-B8F8-D31309A62D20}" destId="{158D506F-A227-CE44-8F2A-C0F86991131B}" srcOrd="1" destOrd="0" presId="urn:microsoft.com/office/officeart/2008/layout/HorizontalMultiLevelHierarchy"/>
    <dgm:cxn modelId="{139F052D-6F91-CB48-B95F-2E6461DF2BA9}" type="presParOf" srcId="{551EC4E6-AE1D-DD43-B7C4-D7EFBEA2E636}" destId="{AA56199D-8D59-8D4A-B9F3-7077EE056DFC}" srcOrd="10" destOrd="0" presId="urn:microsoft.com/office/officeart/2008/layout/HorizontalMultiLevelHierarchy"/>
    <dgm:cxn modelId="{AF932769-9DF2-3C4F-862C-5BB01578EBC3}" type="presParOf" srcId="{AA56199D-8D59-8D4A-B9F3-7077EE056DFC}" destId="{AC9C60F5-2876-DA47-AFFA-A06F236068E2}" srcOrd="0" destOrd="0" presId="urn:microsoft.com/office/officeart/2008/layout/HorizontalMultiLevelHierarchy"/>
    <dgm:cxn modelId="{090611D9-1981-684D-A739-BEA64AA6B9BC}" type="presParOf" srcId="{551EC4E6-AE1D-DD43-B7C4-D7EFBEA2E636}" destId="{E470B30D-6EA7-7E4C-B0FB-888EA91DC523}" srcOrd="11" destOrd="0" presId="urn:microsoft.com/office/officeart/2008/layout/HorizontalMultiLevelHierarchy"/>
    <dgm:cxn modelId="{834BF420-9803-9F4B-A346-B28468D3A2F9}" type="presParOf" srcId="{E470B30D-6EA7-7E4C-B0FB-888EA91DC523}" destId="{1B90F006-CCAA-644D-A07A-EC9A4A63DA78}" srcOrd="0" destOrd="0" presId="urn:microsoft.com/office/officeart/2008/layout/HorizontalMultiLevelHierarchy"/>
    <dgm:cxn modelId="{C10A5883-86B5-9945-8099-CD151210A54C}"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DD690FD5-8EE2-3F49-91BF-C18C23EC5327}" type="presOf" srcId="{45267C76-6276-B44A-878A-9D61B556EBD7}" destId="{938A9782-2B6B-8141-99DA-6568305E0C38}" srcOrd="1" destOrd="0" presId="urn:microsoft.com/office/officeart/2008/layout/HorizontalMultiLevelHierarchy"/>
    <dgm:cxn modelId="{5E52AD08-867A-4E4F-B9C9-C0DF650A2A07}"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DA73958D-6720-2B4C-BD42-CE29A8E98895}" type="presOf" srcId="{B94BF05B-2FD4-3B43-A783-61203240B6BC}" destId="{AA56199D-8D59-8D4A-B9F3-7077EE056DFC}" srcOrd="0" destOrd="0" presId="urn:microsoft.com/office/officeart/2008/layout/HorizontalMultiLevelHierarchy"/>
    <dgm:cxn modelId="{28FF390E-2F0A-9F44-9CFF-B7A8C7C9C9C5}" type="presOf" srcId="{CC08C8E7-D5AB-9C4F-A78B-4A8C57EB2D22}" destId="{7111AE39-B455-7C4D-91F4-9E37E3822D07}" srcOrd="0" destOrd="0" presId="urn:microsoft.com/office/officeart/2008/layout/HorizontalMultiLevelHierarchy"/>
    <dgm:cxn modelId="{F37F2B14-E677-7D43-AC61-48233535F4FF}" type="presOf" srcId="{B7B45A6A-3224-B346-B114-13FE7727100D}" destId="{0CFAE03F-D9F1-1440-9A27-54A46D352C27}" srcOrd="0" destOrd="0" presId="urn:microsoft.com/office/officeart/2008/layout/HorizontalMultiLevelHierarchy"/>
    <dgm:cxn modelId="{E0E3D1DA-0EF6-7544-85AE-DD94DBFDB4D5}" type="presOf" srcId="{8E22E6BE-2355-3044-A2AD-0F14E9FD033B}" destId="{BA8DEFCD-307F-6447-992B-91E06167C0D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4B35CDF-D70C-E246-BD45-A57A49FA07C9}" type="presOf" srcId="{A73DCD64-89DF-3E4C-9543-0D417B51464E}" destId="{082A771F-69AF-7C4C-86CB-DF1CD8CB6581}" srcOrd="0" destOrd="0" presId="urn:microsoft.com/office/officeart/2008/layout/HorizontalMultiLevelHierarchy"/>
    <dgm:cxn modelId="{86455830-3FA2-8248-85FC-CDE778FA6DC1}" type="presOf" srcId="{D2A7088E-1D05-9D42-A59D-10A5E7F83CF9}" destId="{1B90F006-CCAA-644D-A07A-EC9A4A63DA78}" srcOrd="0" destOrd="0" presId="urn:microsoft.com/office/officeart/2008/layout/HorizontalMultiLevelHierarchy"/>
    <dgm:cxn modelId="{E3E788C8-6CD5-8C4C-9793-9EE9FE7C1517}" type="presOf" srcId="{9BA062DA-6B7A-FC4F-B1BB-7CC4C74C72CE}" destId="{1C998B4A-F8C8-5D49-862A-38B9C7611407}" srcOrd="0" destOrd="0" presId="urn:microsoft.com/office/officeart/2008/layout/HorizontalMultiLevelHierarchy"/>
    <dgm:cxn modelId="{E2146D88-1986-3143-8637-C0167E605917}" type="presOf" srcId="{45A45490-5AEF-2C4A-8A41-774416F30B61}" destId="{658601CC-A707-B346-87A6-73338653F658}" srcOrd="0" destOrd="0" presId="urn:microsoft.com/office/officeart/2008/layout/HorizontalMultiLevelHierarchy"/>
    <dgm:cxn modelId="{180CE3CA-88FB-8644-9CAC-76D870826BE2}" type="presOf" srcId="{47C3D573-2A9E-4D4B-AC0A-DDF3C911D23B}" destId="{11A34F07-C9B9-654E-AC28-B09BCCE838A0}" srcOrd="0" destOrd="0" presId="urn:microsoft.com/office/officeart/2008/layout/HorizontalMultiLevelHierarchy"/>
    <dgm:cxn modelId="{9B1E3B82-4FC3-834F-9CEA-3409722960B3}" type="presOf" srcId="{8E22E6BE-2355-3044-A2AD-0F14E9FD033B}" destId="{F576E494-8A13-2C42-8E48-804CC8A09FCA}" srcOrd="1" destOrd="0" presId="urn:microsoft.com/office/officeart/2008/layout/HorizontalMultiLevelHierarchy"/>
    <dgm:cxn modelId="{9D41A7EE-5E2B-5E49-90AA-596B127F0F53}" type="presOf" srcId="{2EFE4671-8583-3540-9262-1FC578B666F4}" destId="{3013142F-A3C7-F746-853E-2CA8B540A8DE}" srcOrd="0" destOrd="0" presId="urn:microsoft.com/office/officeart/2008/layout/HorizontalMultiLevelHierarchy"/>
    <dgm:cxn modelId="{F6195A8D-E785-364B-A069-880B46242B41}" type="presOf" srcId="{DD5BF61D-B843-C744-B9A9-3312A1287EF4}" destId="{C852AF5D-E3CA-F844-B775-08DD6E6FB940}" srcOrd="0" destOrd="0" presId="urn:microsoft.com/office/officeart/2008/layout/HorizontalMultiLevelHierarchy"/>
    <dgm:cxn modelId="{4263F66F-1FC9-7340-B172-39369BA6D80B}" type="presOf" srcId="{A73DCD64-89DF-3E4C-9543-0D417B51464E}" destId="{F726EDD3-E670-9B47-8786-4F599884289D}" srcOrd="1" destOrd="0" presId="urn:microsoft.com/office/officeart/2008/layout/HorizontalMultiLevelHierarchy"/>
    <dgm:cxn modelId="{C0D302BE-28BF-584B-B20F-67F18D4B28F3}" type="presOf" srcId="{B94BF05B-2FD4-3B43-A783-61203240B6BC}" destId="{AC9C60F5-2876-DA47-AFFA-A06F236068E2}" srcOrd="1" destOrd="0" presId="urn:microsoft.com/office/officeart/2008/layout/HorizontalMultiLevelHierarchy"/>
    <dgm:cxn modelId="{7A0FF7C6-EC0E-8241-9A75-7858297BEF95}" type="presOf" srcId="{45267C76-6276-B44A-878A-9D61B556EBD7}" destId="{1F2800E8-CF94-FD43-8D0E-7E4B278315B1}" srcOrd="0" destOrd="0" presId="urn:microsoft.com/office/officeart/2008/layout/HorizontalMultiLevelHierarchy"/>
    <dgm:cxn modelId="{B4BCBDA1-AD13-AD4F-A456-229B996138FE}"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34FAE17-AC1A-F845-9766-913EF47CB39C}" type="presOf" srcId="{47C3D573-2A9E-4D4B-AC0A-DDF3C911D23B}" destId="{A12F38F1-9689-5E42-8E00-9D259E19BF50}"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604893F3-9F45-644C-90E7-3AD1CD2DFB18}" type="presOf" srcId="{BDC2CFA9-99C6-8347-9628-F8B57513FB8C}" destId="{7A2CD5A7-70D6-DE44-803D-0740544CB367}"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180C722C-9B40-ED48-A616-32EC82BA893A}" type="presParOf" srcId="{3013142F-A3C7-F746-853E-2CA8B540A8DE}" destId="{B764B132-0961-414E-B6FA-FB0C6C1C6CED}" srcOrd="0" destOrd="0" presId="urn:microsoft.com/office/officeart/2008/layout/HorizontalMultiLevelHierarchy"/>
    <dgm:cxn modelId="{C1B85A8A-4E2E-2C47-BBCE-C7A23FBD4070}" type="presParOf" srcId="{B764B132-0961-414E-B6FA-FB0C6C1C6CED}" destId="{7111AE39-B455-7C4D-91F4-9E37E3822D07}" srcOrd="0" destOrd="0" presId="urn:microsoft.com/office/officeart/2008/layout/HorizontalMultiLevelHierarchy"/>
    <dgm:cxn modelId="{C97AD1F5-75F9-484D-A25D-CC8A0873C05F}" type="presParOf" srcId="{B764B132-0961-414E-B6FA-FB0C6C1C6CED}" destId="{551EC4E6-AE1D-DD43-B7C4-D7EFBEA2E636}" srcOrd="1" destOrd="0" presId="urn:microsoft.com/office/officeart/2008/layout/HorizontalMultiLevelHierarchy"/>
    <dgm:cxn modelId="{8008C5D6-2B6C-2C4B-BEE8-988886970B6B}" type="presParOf" srcId="{551EC4E6-AE1D-DD43-B7C4-D7EFBEA2E636}" destId="{082A771F-69AF-7C4C-86CB-DF1CD8CB6581}" srcOrd="0" destOrd="0" presId="urn:microsoft.com/office/officeart/2008/layout/HorizontalMultiLevelHierarchy"/>
    <dgm:cxn modelId="{6E2F9A4B-0BEA-654A-A36E-489F352A453B}" type="presParOf" srcId="{082A771F-69AF-7C4C-86CB-DF1CD8CB6581}" destId="{F726EDD3-E670-9B47-8786-4F599884289D}" srcOrd="0" destOrd="0" presId="urn:microsoft.com/office/officeart/2008/layout/HorizontalMultiLevelHierarchy"/>
    <dgm:cxn modelId="{C57C8F93-20AB-2949-B844-A6E752540EC1}" type="presParOf" srcId="{551EC4E6-AE1D-DD43-B7C4-D7EFBEA2E636}" destId="{7B40AE63-0EA3-0747-BCE5-5F3AB0355BF2}" srcOrd="1" destOrd="0" presId="urn:microsoft.com/office/officeart/2008/layout/HorizontalMultiLevelHierarchy"/>
    <dgm:cxn modelId="{29D247B2-51CF-5D47-852C-C7157A524D99}" type="presParOf" srcId="{7B40AE63-0EA3-0747-BCE5-5F3AB0355BF2}" destId="{C852AF5D-E3CA-F844-B775-08DD6E6FB940}" srcOrd="0" destOrd="0" presId="urn:microsoft.com/office/officeart/2008/layout/HorizontalMultiLevelHierarchy"/>
    <dgm:cxn modelId="{96036333-8946-434B-8B05-2DF8D49A5C17}" type="presParOf" srcId="{7B40AE63-0EA3-0747-BCE5-5F3AB0355BF2}" destId="{30463D07-8E7F-3146-97CE-76CE82648742}" srcOrd="1" destOrd="0" presId="urn:microsoft.com/office/officeart/2008/layout/HorizontalMultiLevelHierarchy"/>
    <dgm:cxn modelId="{62B379FB-D17A-C840-B2B5-6638F4CEF2D6}" type="presParOf" srcId="{551EC4E6-AE1D-DD43-B7C4-D7EFBEA2E636}" destId="{93180932-306E-E545-95F9-2A5635FDC9F1}" srcOrd="2" destOrd="0" presId="urn:microsoft.com/office/officeart/2008/layout/HorizontalMultiLevelHierarchy"/>
    <dgm:cxn modelId="{3E55BCFD-9F11-144A-935E-D273AFB9C4E6}" type="presParOf" srcId="{93180932-306E-E545-95F9-2A5635FDC9F1}" destId="{7A2CD5A7-70D6-DE44-803D-0740544CB367}" srcOrd="0" destOrd="0" presId="urn:microsoft.com/office/officeart/2008/layout/HorizontalMultiLevelHierarchy"/>
    <dgm:cxn modelId="{52E468E4-F425-A047-BACC-AD2837043801}" type="presParOf" srcId="{551EC4E6-AE1D-DD43-B7C4-D7EFBEA2E636}" destId="{A0C9905E-6DBF-7645-94A7-C4BCDADC46B9}" srcOrd="3" destOrd="0" presId="urn:microsoft.com/office/officeart/2008/layout/HorizontalMultiLevelHierarchy"/>
    <dgm:cxn modelId="{5D110EA3-7E9C-7C4F-A6BA-2EDB4DD6187B}" type="presParOf" srcId="{A0C9905E-6DBF-7645-94A7-C4BCDADC46B9}" destId="{D3E2E567-EC04-E743-9B8C-985408EA1058}" srcOrd="0" destOrd="0" presId="urn:microsoft.com/office/officeart/2008/layout/HorizontalMultiLevelHierarchy"/>
    <dgm:cxn modelId="{7C8B42A8-F2E8-894A-A96C-5A0FA229F6F1}" type="presParOf" srcId="{A0C9905E-6DBF-7645-94A7-C4BCDADC46B9}" destId="{1488A531-D252-B440-B1DA-4363F37F8970}" srcOrd="1" destOrd="0" presId="urn:microsoft.com/office/officeart/2008/layout/HorizontalMultiLevelHierarchy"/>
    <dgm:cxn modelId="{7D3950C2-094D-354E-8D70-BA7B16F383D1}" type="presParOf" srcId="{551EC4E6-AE1D-DD43-B7C4-D7EFBEA2E636}" destId="{1F2800E8-CF94-FD43-8D0E-7E4B278315B1}" srcOrd="4" destOrd="0" presId="urn:microsoft.com/office/officeart/2008/layout/HorizontalMultiLevelHierarchy"/>
    <dgm:cxn modelId="{39340424-9EAA-0648-8DDE-D9CF5667708A}" type="presParOf" srcId="{1F2800E8-CF94-FD43-8D0E-7E4B278315B1}" destId="{938A9782-2B6B-8141-99DA-6568305E0C38}" srcOrd="0" destOrd="0" presId="urn:microsoft.com/office/officeart/2008/layout/HorizontalMultiLevelHierarchy"/>
    <dgm:cxn modelId="{1E1050B8-9FEE-F047-8DA2-C0DF306FEC20}" type="presParOf" srcId="{551EC4E6-AE1D-DD43-B7C4-D7EFBEA2E636}" destId="{7377E58F-198D-DE48-B3AF-2D2AF67C403D}" srcOrd="5" destOrd="0" presId="urn:microsoft.com/office/officeart/2008/layout/HorizontalMultiLevelHierarchy"/>
    <dgm:cxn modelId="{32F03DA7-AD99-8F46-B1AF-F7EDBC8AA380}" type="presParOf" srcId="{7377E58F-198D-DE48-B3AF-2D2AF67C403D}" destId="{1C998B4A-F8C8-5D49-862A-38B9C7611407}" srcOrd="0" destOrd="0" presId="urn:microsoft.com/office/officeart/2008/layout/HorizontalMultiLevelHierarchy"/>
    <dgm:cxn modelId="{9073F8B3-003F-8548-B2A3-FC2D725ED46A}" type="presParOf" srcId="{7377E58F-198D-DE48-B3AF-2D2AF67C403D}" destId="{F9C8551A-E3F5-1A41-9D81-BA411262A93F}" srcOrd="1" destOrd="0" presId="urn:microsoft.com/office/officeart/2008/layout/HorizontalMultiLevelHierarchy"/>
    <dgm:cxn modelId="{27822CB9-86D0-5F40-8E39-895A79D03539}" type="presParOf" srcId="{551EC4E6-AE1D-DD43-B7C4-D7EFBEA2E636}" destId="{BA8DEFCD-307F-6447-992B-91E06167C0D1}" srcOrd="6" destOrd="0" presId="urn:microsoft.com/office/officeart/2008/layout/HorizontalMultiLevelHierarchy"/>
    <dgm:cxn modelId="{710A6947-F994-D945-87DD-6AAE1996855F}" type="presParOf" srcId="{BA8DEFCD-307F-6447-992B-91E06167C0D1}" destId="{F576E494-8A13-2C42-8E48-804CC8A09FCA}" srcOrd="0" destOrd="0" presId="urn:microsoft.com/office/officeart/2008/layout/HorizontalMultiLevelHierarchy"/>
    <dgm:cxn modelId="{739F4EFD-F531-F84A-AC01-D9A3AF0A22DB}" type="presParOf" srcId="{551EC4E6-AE1D-DD43-B7C4-D7EFBEA2E636}" destId="{535ABE2F-D370-DA4E-B964-1041079AB0E6}" srcOrd="7" destOrd="0" presId="urn:microsoft.com/office/officeart/2008/layout/HorizontalMultiLevelHierarchy"/>
    <dgm:cxn modelId="{8360F2D4-ACFC-BA40-827B-B3121CF57E25}" type="presParOf" srcId="{535ABE2F-D370-DA4E-B964-1041079AB0E6}" destId="{658601CC-A707-B346-87A6-73338653F658}" srcOrd="0" destOrd="0" presId="urn:microsoft.com/office/officeart/2008/layout/HorizontalMultiLevelHierarchy"/>
    <dgm:cxn modelId="{975CB8AA-E94E-6449-9ED3-B8F4CC4AF817}" type="presParOf" srcId="{535ABE2F-D370-DA4E-B964-1041079AB0E6}" destId="{A00C4049-CC14-0548-9B2A-242562FC1184}" srcOrd="1" destOrd="0" presId="urn:microsoft.com/office/officeart/2008/layout/HorizontalMultiLevelHierarchy"/>
    <dgm:cxn modelId="{E5A4D2FF-C575-4541-BC4A-1FD297DA78A4}" type="presParOf" srcId="{551EC4E6-AE1D-DD43-B7C4-D7EFBEA2E636}" destId="{11A34F07-C9B9-654E-AC28-B09BCCE838A0}" srcOrd="8" destOrd="0" presId="urn:microsoft.com/office/officeart/2008/layout/HorizontalMultiLevelHierarchy"/>
    <dgm:cxn modelId="{EA446F06-E2C5-1240-A2D1-2683DE41BFE9}" type="presParOf" srcId="{11A34F07-C9B9-654E-AC28-B09BCCE838A0}" destId="{A12F38F1-9689-5E42-8E00-9D259E19BF50}" srcOrd="0" destOrd="0" presId="urn:microsoft.com/office/officeart/2008/layout/HorizontalMultiLevelHierarchy"/>
    <dgm:cxn modelId="{58879C41-572E-5E48-8957-BF9E4CB02A6B}" type="presParOf" srcId="{551EC4E6-AE1D-DD43-B7C4-D7EFBEA2E636}" destId="{9EABD7FF-490F-8B4C-B8F8-D31309A62D20}" srcOrd="9" destOrd="0" presId="urn:microsoft.com/office/officeart/2008/layout/HorizontalMultiLevelHierarchy"/>
    <dgm:cxn modelId="{E1F93C86-6E95-0643-A666-AA3594A4E66B}" type="presParOf" srcId="{9EABD7FF-490F-8B4C-B8F8-D31309A62D20}" destId="{0CFAE03F-D9F1-1440-9A27-54A46D352C27}" srcOrd="0" destOrd="0" presId="urn:microsoft.com/office/officeart/2008/layout/HorizontalMultiLevelHierarchy"/>
    <dgm:cxn modelId="{27FD1C66-9121-0F4B-B47A-16AAE682C6D8}" type="presParOf" srcId="{9EABD7FF-490F-8B4C-B8F8-D31309A62D20}" destId="{158D506F-A227-CE44-8F2A-C0F86991131B}" srcOrd="1" destOrd="0" presId="urn:microsoft.com/office/officeart/2008/layout/HorizontalMultiLevelHierarchy"/>
    <dgm:cxn modelId="{054840CB-13DF-CD47-AA49-CF66FBE216FC}" type="presParOf" srcId="{551EC4E6-AE1D-DD43-B7C4-D7EFBEA2E636}" destId="{AA56199D-8D59-8D4A-B9F3-7077EE056DFC}" srcOrd="10" destOrd="0" presId="urn:microsoft.com/office/officeart/2008/layout/HorizontalMultiLevelHierarchy"/>
    <dgm:cxn modelId="{4EC79778-5226-8040-B300-EF9B1B10CBB7}" type="presParOf" srcId="{AA56199D-8D59-8D4A-B9F3-7077EE056DFC}" destId="{AC9C60F5-2876-DA47-AFFA-A06F236068E2}" srcOrd="0" destOrd="0" presId="urn:microsoft.com/office/officeart/2008/layout/HorizontalMultiLevelHierarchy"/>
    <dgm:cxn modelId="{37C85C0D-D731-6140-AA20-7D2CA339FD3C}" type="presParOf" srcId="{551EC4E6-AE1D-DD43-B7C4-D7EFBEA2E636}" destId="{E470B30D-6EA7-7E4C-B0FB-888EA91DC523}" srcOrd="11" destOrd="0" presId="urn:microsoft.com/office/officeart/2008/layout/HorizontalMultiLevelHierarchy"/>
    <dgm:cxn modelId="{0383F6D6-4E23-5446-AFF7-C0950966FE8E}" type="presParOf" srcId="{E470B30D-6EA7-7E4C-B0FB-888EA91DC523}" destId="{1B90F006-CCAA-644D-A07A-EC9A4A63DA78}" srcOrd="0" destOrd="0" presId="urn:microsoft.com/office/officeart/2008/layout/HorizontalMultiLevelHierarchy"/>
    <dgm:cxn modelId="{53B4822C-3592-B34A-B3BF-356FBBF4858C}"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6B956318-E547-E145-9D88-FF9603948FC7}" type="presOf" srcId="{BDC2CFA9-99C6-8347-9628-F8B57513FB8C}" destId="{7A2CD5A7-70D6-DE44-803D-0740544CB367}" srcOrd="1" destOrd="0" presId="urn:microsoft.com/office/officeart/2008/layout/HorizontalMultiLevelHierarchy"/>
    <dgm:cxn modelId="{B0E9E4A5-CB76-FC40-871D-7B45A078B31D}" type="presOf" srcId="{D2A7088E-1D05-9D42-A59D-10A5E7F83CF9}" destId="{1B90F006-CCAA-644D-A07A-EC9A4A63DA78}" srcOrd="0" destOrd="0" presId="urn:microsoft.com/office/officeart/2008/layout/HorizontalMultiLevelHierarchy"/>
    <dgm:cxn modelId="{6EE5D908-FA01-F544-9A54-9751B75CE209}" type="presOf" srcId="{45267C76-6276-B44A-878A-9D61B556EBD7}" destId="{1F2800E8-CF94-FD43-8D0E-7E4B278315B1}"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40156B56-9ADB-274B-AF2D-FE1696CF4E47}" type="presOf" srcId="{47C3D573-2A9E-4D4B-AC0A-DDF3C911D23B}" destId="{A12F38F1-9689-5E42-8E00-9D259E19BF50}" srcOrd="1" destOrd="0" presId="urn:microsoft.com/office/officeart/2008/layout/HorizontalMultiLevelHierarchy"/>
    <dgm:cxn modelId="{3C6FDFAC-D964-954D-A8F0-5AEBD0E56B94}"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4B5B405-33BC-DB44-B614-3ECC6E3C9807}" type="presOf" srcId="{8E22E6BE-2355-3044-A2AD-0F14E9FD033B}" destId="{F576E494-8A13-2C42-8E48-804CC8A09FCA}" srcOrd="1" destOrd="0" presId="urn:microsoft.com/office/officeart/2008/layout/HorizontalMultiLevelHierarchy"/>
    <dgm:cxn modelId="{672C6362-0DC2-804C-8333-514AB161EEF9}" type="presOf" srcId="{CC08C8E7-D5AB-9C4F-A78B-4A8C57EB2D22}" destId="{7111AE39-B455-7C4D-91F4-9E37E3822D07}" srcOrd="0" destOrd="0" presId="urn:microsoft.com/office/officeart/2008/layout/HorizontalMultiLevelHierarchy"/>
    <dgm:cxn modelId="{6596601A-2577-5741-97BB-1BFC3BDC62BA}" type="presOf" srcId="{45A45490-5AEF-2C4A-8A41-774416F30B61}" destId="{658601CC-A707-B346-87A6-73338653F658}" srcOrd="0" destOrd="0" presId="urn:microsoft.com/office/officeart/2008/layout/HorizontalMultiLevelHierarchy"/>
    <dgm:cxn modelId="{1FCEC4BA-8D73-AD4E-B2F1-BE22C1F0250E}" type="presOf" srcId="{A73DCD64-89DF-3E4C-9543-0D417B51464E}" destId="{082A771F-69AF-7C4C-86CB-DF1CD8CB6581}" srcOrd="0" destOrd="0" presId="urn:microsoft.com/office/officeart/2008/layout/HorizontalMultiLevelHierarchy"/>
    <dgm:cxn modelId="{725DE885-D4E5-FE48-A1D8-CF738F34B714}" type="presOf" srcId="{B7B45A6A-3224-B346-B114-13FE7727100D}" destId="{0CFAE03F-D9F1-1440-9A27-54A46D352C27}" srcOrd="0" destOrd="0" presId="urn:microsoft.com/office/officeart/2008/layout/HorizontalMultiLevelHierarchy"/>
    <dgm:cxn modelId="{C6CDDB1C-F8D8-A34B-A83D-70BA02450CD4}" type="presOf" srcId="{BDC2CFA9-99C6-8347-9628-F8B57513FB8C}" destId="{93180932-306E-E545-95F9-2A5635FDC9F1}" srcOrd="0" destOrd="0" presId="urn:microsoft.com/office/officeart/2008/layout/HorizontalMultiLevelHierarchy"/>
    <dgm:cxn modelId="{64CED815-6332-3846-A3DD-A6DC7D74D26B}" type="presOf" srcId="{DD5BF61D-B843-C744-B9A9-3312A1287EF4}" destId="{C852AF5D-E3CA-F844-B775-08DD6E6FB940}" srcOrd="0" destOrd="0" presId="urn:microsoft.com/office/officeart/2008/layout/HorizontalMultiLevelHierarchy"/>
    <dgm:cxn modelId="{D288F1A2-9BAF-EF40-AD5B-FDF1458C6C6D}" type="presOf" srcId="{B94BF05B-2FD4-3B43-A783-61203240B6BC}" destId="{AC9C60F5-2876-DA47-AFFA-A06F236068E2}" srcOrd="1" destOrd="0" presId="urn:microsoft.com/office/officeart/2008/layout/HorizontalMultiLevelHierarchy"/>
    <dgm:cxn modelId="{30901CA5-EA42-E04D-A830-2D589E22A3F1}" type="presOf" srcId="{45267C76-6276-B44A-878A-9D61B556EBD7}" destId="{938A9782-2B6B-8141-99DA-6568305E0C38}" srcOrd="1" destOrd="0" presId="urn:microsoft.com/office/officeart/2008/layout/HorizontalMultiLevelHierarchy"/>
    <dgm:cxn modelId="{4877D60C-126A-D246-B72B-89158254CFFD}" type="presOf" srcId="{8E22E6BE-2355-3044-A2AD-0F14E9FD033B}" destId="{BA8DEFCD-307F-6447-992B-91E06167C0D1}" srcOrd="0" destOrd="0" presId="urn:microsoft.com/office/officeart/2008/layout/HorizontalMultiLevelHierarchy"/>
    <dgm:cxn modelId="{6E4E7104-8A47-8E40-8655-E4A749610CA9}" type="presOf" srcId="{773FD5F0-F007-F148-886B-86E72F86266E}" destId="{D3E2E567-EC04-E743-9B8C-985408EA1058}" srcOrd="0" destOrd="0" presId="urn:microsoft.com/office/officeart/2008/layout/HorizontalMultiLevelHierarchy"/>
    <dgm:cxn modelId="{DAA0777C-3102-DB4F-BF63-65F90E4FDC0F}" type="presOf" srcId="{9BA062DA-6B7A-FC4F-B1BB-7CC4C74C72CE}" destId="{1C998B4A-F8C8-5D49-862A-38B9C76114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6699EE2-67CE-A443-AD22-B26A28D3C9BF}" type="presOf" srcId="{B94BF05B-2FD4-3B43-A783-61203240B6BC}" destId="{AA56199D-8D59-8D4A-B9F3-7077EE056DFC}" srcOrd="0" destOrd="0" presId="urn:microsoft.com/office/officeart/2008/layout/HorizontalMultiLevelHierarchy"/>
    <dgm:cxn modelId="{B69285A9-B09B-CD4B-BD53-B50CBB9218F8}" type="presOf" srcId="{A73DCD64-89DF-3E4C-9543-0D417B51464E}" destId="{F726EDD3-E670-9B47-8786-4F599884289D}"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F136E85D-16EB-2747-AFF4-0392E81A1F7A}" type="presOf" srcId="{47C3D573-2A9E-4D4B-AC0A-DDF3C911D23B}" destId="{11A34F07-C9B9-654E-AC28-B09BCCE838A0}" srcOrd="0" destOrd="0" presId="urn:microsoft.com/office/officeart/2008/layout/HorizontalMultiLevelHierarchy"/>
    <dgm:cxn modelId="{D8BCC5F8-193D-7242-BD30-662F843A8F61}" type="presParOf" srcId="{3013142F-A3C7-F746-853E-2CA8B540A8DE}" destId="{B764B132-0961-414E-B6FA-FB0C6C1C6CED}" srcOrd="0" destOrd="0" presId="urn:microsoft.com/office/officeart/2008/layout/HorizontalMultiLevelHierarchy"/>
    <dgm:cxn modelId="{15B91340-5AB0-6E44-89DB-76A02898BA6E}" type="presParOf" srcId="{B764B132-0961-414E-B6FA-FB0C6C1C6CED}" destId="{7111AE39-B455-7C4D-91F4-9E37E3822D07}" srcOrd="0" destOrd="0" presId="urn:microsoft.com/office/officeart/2008/layout/HorizontalMultiLevelHierarchy"/>
    <dgm:cxn modelId="{A2CB5325-1444-D449-B409-843165104FD3}" type="presParOf" srcId="{B764B132-0961-414E-B6FA-FB0C6C1C6CED}" destId="{551EC4E6-AE1D-DD43-B7C4-D7EFBEA2E636}" srcOrd="1" destOrd="0" presId="urn:microsoft.com/office/officeart/2008/layout/HorizontalMultiLevelHierarchy"/>
    <dgm:cxn modelId="{6C35792E-BA02-EF40-AF4B-663C12A2BAFD}" type="presParOf" srcId="{551EC4E6-AE1D-DD43-B7C4-D7EFBEA2E636}" destId="{082A771F-69AF-7C4C-86CB-DF1CD8CB6581}" srcOrd="0" destOrd="0" presId="urn:microsoft.com/office/officeart/2008/layout/HorizontalMultiLevelHierarchy"/>
    <dgm:cxn modelId="{13A9DFE3-E5D8-334C-9DD6-539068751A2F}" type="presParOf" srcId="{082A771F-69AF-7C4C-86CB-DF1CD8CB6581}" destId="{F726EDD3-E670-9B47-8786-4F599884289D}" srcOrd="0" destOrd="0" presId="urn:microsoft.com/office/officeart/2008/layout/HorizontalMultiLevelHierarchy"/>
    <dgm:cxn modelId="{75FA21EA-667C-E543-9BD7-A3C5B91BD9F1}" type="presParOf" srcId="{551EC4E6-AE1D-DD43-B7C4-D7EFBEA2E636}" destId="{7B40AE63-0EA3-0747-BCE5-5F3AB0355BF2}" srcOrd="1" destOrd="0" presId="urn:microsoft.com/office/officeart/2008/layout/HorizontalMultiLevelHierarchy"/>
    <dgm:cxn modelId="{0EA1DABA-2773-C244-931F-AA77DEB7CBAD}" type="presParOf" srcId="{7B40AE63-0EA3-0747-BCE5-5F3AB0355BF2}" destId="{C852AF5D-E3CA-F844-B775-08DD6E6FB940}" srcOrd="0" destOrd="0" presId="urn:microsoft.com/office/officeart/2008/layout/HorizontalMultiLevelHierarchy"/>
    <dgm:cxn modelId="{F4DDA7DC-E28C-0B4F-A788-BE649DE0FC51}" type="presParOf" srcId="{7B40AE63-0EA3-0747-BCE5-5F3AB0355BF2}" destId="{30463D07-8E7F-3146-97CE-76CE82648742}" srcOrd="1" destOrd="0" presId="urn:microsoft.com/office/officeart/2008/layout/HorizontalMultiLevelHierarchy"/>
    <dgm:cxn modelId="{20EB0275-7BEA-3D46-8A78-53613C6B257A}" type="presParOf" srcId="{551EC4E6-AE1D-DD43-B7C4-D7EFBEA2E636}" destId="{93180932-306E-E545-95F9-2A5635FDC9F1}" srcOrd="2" destOrd="0" presId="urn:microsoft.com/office/officeart/2008/layout/HorizontalMultiLevelHierarchy"/>
    <dgm:cxn modelId="{7024FAD4-98C9-9D45-AC25-E1B787D28388}" type="presParOf" srcId="{93180932-306E-E545-95F9-2A5635FDC9F1}" destId="{7A2CD5A7-70D6-DE44-803D-0740544CB367}" srcOrd="0" destOrd="0" presId="urn:microsoft.com/office/officeart/2008/layout/HorizontalMultiLevelHierarchy"/>
    <dgm:cxn modelId="{B4AD1AA6-0613-594A-9637-65C49567C349}" type="presParOf" srcId="{551EC4E6-AE1D-DD43-B7C4-D7EFBEA2E636}" destId="{A0C9905E-6DBF-7645-94A7-C4BCDADC46B9}" srcOrd="3" destOrd="0" presId="urn:microsoft.com/office/officeart/2008/layout/HorizontalMultiLevelHierarchy"/>
    <dgm:cxn modelId="{644A96EE-6668-3C41-A0A2-D0CA70DA7B20}" type="presParOf" srcId="{A0C9905E-6DBF-7645-94A7-C4BCDADC46B9}" destId="{D3E2E567-EC04-E743-9B8C-985408EA1058}" srcOrd="0" destOrd="0" presId="urn:microsoft.com/office/officeart/2008/layout/HorizontalMultiLevelHierarchy"/>
    <dgm:cxn modelId="{0533E40B-0665-5448-B323-9A5F7A003C20}" type="presParOf" srcId="{A0C9905E-6DBF-7645-94A7-C4BCDADC46B9}" destId="{1488A531-D252-B440-B1DA-4363F37F8970}" srcOrd="1" destOrd="0" presId="urn:microsoft.com/office/officeart/2008/layout/HorizontalMultiLevelHierarchy"/>
    <dgm:cxn modelId="{8973AEB2-3503-B145-9C40-D605455CF186}" type="presParOf" srcId="{551EC4E6-AE1D-DD43-B7C4-D7EFBEA2E636}" destId="{1F2800E8-CF94-FD43-8D0E-7E4B278315B1}" srcOrd="4" destOrd="0" presId="urn:microsoft.com/office/officeart/2008/layout/HorizontalMultiLevelHierarchy"/>
    <dgm:cxn modelId="{3B4F1293-6531-EB4C-81F8-91C61F301352}" type="presParOf" srcId="{1F2800E8-CF94-FD43-8D0E-7E4B278315B1}" destId="{938A9782-2B6B-8141-99DA-6568305E0C38}" srcOrd="0" destOrd="0" presId="urn:microsoft.com/office/officeart/2008/layout/HorizontalMultiLevelHierarchy"/>
    <dgm:cxn modelId="{F9A76368-4894-6941-97F3-04284B5852E3}" type="presParOf" srcId="{551EC4E6-AE1D-DD43-B7C4-D7EFBEA2E636}" destId="{7377E58F-198D-DE48-B3AF-2D2AF67C403D}" srcOrd="5" destOrd="0" presId="urn:microsoft.com/office/officeart/2008/layout/HorizontalMultiLevelHierarchy"/>
    <dgm:cxn modelId="{9912688F-D2A8-254A-A06B-5C6A89DA1036}" type="presParOf" srcId="{7377E58F-198D-DE48-B3AF-2D2AF67C403D}" destId="{1C998B4A-F8C8-5D49-862A-38B9C7611407}" srcOrd="0" destOrd="0" presId="urn:microsoft.com/office/officeart/2008/layout/HorizontalMultiLevelHierarchy"/>
    <dgm:cxn modelId="{1A5F95BD-731D-0344-A626-01D1ADBB546E}" type="presParOf" srcId="{7377E58F-198D-DE48-B3AF-2D2AF67C403D}" destId="{F9C8551A-E3F5-1A41-9D81-BA411262A93F}" srcOrd="1" destOrd="0" presId="urn:microsoft.com/office/officeart/2008/layout/HorizontalMultiLevelHierarchy"/>
    <dgm:cxn modelId="{74C263E4-6854-F245-BDEB-62AB264EFDE6}" type="presParOf" srcId="{551EC4E6-AE1D-DD43-B7C4-D7EFBEA2E636}" destId="{BA8DEFCD-307F-6447-992B-91E06167C0D1}" srcOrd="6" destOrd="0" presId="urn:microsoft.com/office/officeart/2008/layout/HorizontalMultiLevelHierarchy"/>
    <dgm:cxn modelId="{4108782A-CD22-8544-936A-F0F66BEEF0F2}" type="presParOf" srcId="{BA8DEFCD-307F-6447-992B-91E06167C0D1}" destId="{F576E494-8A13-2C42-8E48-804CC8A09FCA}" srcOrd="0" destOrd="0" presId="urn:microsoft.com/office/officeart/2008/layout/HorizontalMultiLevelHierarchy"/>
    <dgm:cxn modelId="{BFB8D41B-85E2-5948-B1B1-286E85C13E2F}" type="presParOf" srcId="{551EC4E6-AE1D-DD43-B7C4-D7EFBEA2E636}" destId="{535ABE2F-D370-DA4E-B964-1041079AB0E6}" srcOrd="7" destOrd="0" presId="urn:microsoft.com/office/officeart/2008/layout/HorizontalMultiLevelHierarchy"/>
    <dgm:cxn modelId="{2DF6E534-B35F-1D45-A8CE-0D6A1DA663F1}" type="presParOf" srcId="{535ABE2F-D370-DA4E-B964-1041079AB0E6}" destId="{658601CC-A707-B346-87A6-73338653F658}" srcOrd="0" destOrd="0" presId="urn:microsoft.com/office/officeart/2008/layout/HorizontalMultiLevelHierarchy"/>
    <dgm:cxn modelId="{76E48FD1-109A-A742-99C9-5C4664E6D7A6}" type="presParOf" srcId="{535ABE2F-D370-DA4E-B964-1041079AB0E6}" destId="{A00C4049-CC14-0548-9B2A-242562FC1184}" srcOrd="1" destOrd="0" presId="urn:microsoft.com/office/officeart/2008/layout/HorizontalMultiLevelHierarchy"/>
    <dgm:cxn modelId="{91AAE6C7-B57F-7D4E-B802-2E10E50C2D82}" type="presParOf" srcId="{551EC4E6-AE1D-DD43-B7C4-D7EFBEA2E636}" destId="{11A34F07-C9B9-654E-AC28-B09BCCE838A0}" srcOrd="8" destOrd="0" presId="urn:microsoft.com/office/officeart/2008/layout/HorizontalMultiLevelHierarchy"/>
    <dgm:cxn modelId="{B5F8B390-82D9-584A-B8DF-84A62273AD96}" type="presParOf" srcId="{11A34F07-C9B9-654E-AC28-B09BCCE838A0}" destId="{A12F38F1-9689-5E42-8E00-9D259E19BF50}" srcOrd="0" destOrd="0" presId="urn:microsoft.com/office/officeart/2008/layout/HorizontalMultiLevelHierarchy"/>
    <dgm:cxn modelId="{2B20E491-3B30-6C48-AA66-BA88ABB1DAD8}" type="presParOf" srcId="{551EC4E6-AE1D-DD43-B7C4-D7EFBEA2E636}" destId="{9EABD7FF-490F-8B4C-B8F8-D31309A62D20}" srcOrd="9" destOrd="0" presId="urn:microsoft.com/office/officeart/2008/layout/HorizontalMultiLevelHierarchy"/>
    <dgm:cxn modelId="{6791768A-5255-A547-9E2B-CC82B7BAB00E}" type="presParOf" srcId="{9EABD7FF-490F-8B4C-B8F8-D31309A62D20}" destId="{0CFAE03F-D9F1-1440-9A27-54A46D352C27}" srcOrd="0" destOrd="0" presId="urn:microsoft.com/office/officeart/2008/layout/HorizontalMultiLevelHierarchy"/>
    <dgm:cxn modelId="{EB498A88-D159-7541-A3A8-545F79D258A9}" type="presParOf" srcId="{9EABD7FF-490F-8B4C-B8F8-D31309A62D20}" destId="{158D506F-A227-CE44-8F2A-C0F86991131B}" srcOrd="1" destOrd="0" presId="urn:microsoft.com/office/officeart/2008/layout/HorizontalMultiLevelHierarchy"/>
    <dgm:cxn modelId="{28AFA8FB-EF25-5C4B-B05E-BFEC439DA963}" type="presParOf" srcId="{551EC4E6-AE1D-DD43-B7C4-D7EFBEA2E636}" destId="{AA56199D-8D59-8D4A-B9F3-7077EE056DFC}" srcOrd="10" destOrd="0" presId="urn:microsoft.com/office/officeart/2008/layout/HorizontalMultiLevelHierarchy"/>
    <dgm:cxn modelId="{30EA3346-CC0B-5A4D-85D3-BC58C5DB33A5}" type="presParOf" srcId="{AA56199D-8D59-8D4A-B9F3-7077EE056DFC}" destId="{AC9C60F5-2876-DA47-AFFA-A06F236068E2}" srcOrd="0" destOrd="0" presId="urn:microsoft.com/office/officeart/2008/layout/HorizontalMultiLevelHierarchy"/>
    <dgm:cxn modelId="{3B7753F5-E0FB-E640-BEB9-E62716593D6B}" type="presParOf" srcId="{551EC4E6-AE1D-DD43-B7C4-D7EFBEA2E636}" destId="{E470B30D-6EA7-7E4C-B0FB-888EA91DC523}" srcOrd="11" destOrd="0" presId="urn:microsoft.com/office/officeart/2008/layout/HorizontalMultiLevelHierarchy"/>
    <dgm:cxn modelId="{6E1EE28B-C639-DC44-B1C5-1CCFEC24D980}" type="presParOf" srcId="{E470B30D-6EA7-7E4C-B0FB-888EA91DC523}" destId="{1B90F006-CCAA-644D-A07A-EC9A4A63DA78}" srcOrd="0" destOrd="0" presId="urn:microsoft.com/office/officeart/2008/layout/HorizontalMultiLevelHierarchy"/>
    <dgm:cxn modelId="{410F5877-40E5-4645-A0A2-34B97548C358}"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2A0BA299-AE2E-954E-90D9-3149DCE6574C}" type="presOf" srcId="{B7B45A6A-3224-B346-B114-13FE7727100D}" destId="{0CFAE03F-D9F1-1440-9A27-54A46D352C27}" srcOrd="0" destOrd="0" presId="urn:microsoft.com/office/officeart/2008/layout/HorizontalMultiLevelHierarchy"/>
    <dgm:cxn modelId="{8D2D8F60-887F-984B-9375-A2EB18F01176}" type="presOf" srcId="{8E22E6BE-2355-3044-A2AD-0F14E9FD033B}" destId="{F576E494-8A13-2C42-8E48-804CC8A09FCA}" srcOrd="1" destOrd="0" presId="urn:microsoft.com/office/officeart/2008/layout/HorizontalMultiLevelHierarchy"/>
    <dgm:cxn modelId="{C3ADFADC-0BD8-7149-9E8D-7D79DD2C1D75}" type="presOf" srcId="{45A45490-5AEF-2C4A-8A41-774416F30B61}" destId="{658601CC-A707-B346-87A6-73338653F658}"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B619C7D4-D5B3-FB4B-9C55-6F89BB71AD75}" type="presOf" srcId="{47C3D573-2A9E-4D4B-AC0A-DDF3C911D23B}" destId="{A12F38F1-9689-5E42-8E00-9D259E19BF50}"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2DBE635-86DB-144E-9A17-164CA9C3CFC0}" type="presOf" srcId="{773FD5F0-F007-F148-886B-86E72F86266E}" destId="{D3E2E567-EC04-E743-9B8C-985408EA1058}" srcOrd="0" destOrd="0" presId="urn:microsoft.com/office/officeart/2008/layout/HorizontalMultiLevelHierarchy"/>
    <dgm:cxn modelId="{916E12A8-95EB-B54F-A507-6C45D173C9B0}" type="presOf" srcId="{45267C76-6276-B44A-878A-9D61B556EBD7}" destId="{1F2800E8-CF94-FD43-8D0E-7E4B278315B1}" srcOrd="0" destOrd="0" presId="urn:microsoft.com/office/officeart/2008/layout/HorizontalMultiLevelHierarchy"/>
    <dgm:cxn modelId="{53623D24-9187-B640-9EEA-50015A0E67F2}" type="presOf" srcId="{9BA062DA-6B7A-FC4F-B1BB-7CC4C74C72CE}" destId="{1C998B4A-F8C8-5D49-862A-38B9C7611407}" srcOrd="0" destOrd="0" presId="urn:microsoft.com/office/officeart/2008/layout/HorizontalMultiLevelHierarchy"/>
    <dgm:cxn modelId="{AFACE499-3BC3-A34A-ACCA-32127D0A4134}" type="presOf" srcId="{D2A7088E-1D05-9D42-A59D-10A5E7F83CF9}" destId="{1B90F006-CCAA-644D-A07A-EC9A4A63DA78}" srcOrd="0" destOrd="0" presId="urn:microsoft.com/office/officeart/2008/layout/HorizontalMultiLevelHierarchy"/>
    <dgm:cxn modelId="{D6F521EC-1E3E-F34F-9317-60D7901FE21F}" type="presOf" srcId="{8E22E6BE-2355-3044-A2AD-0F14E9FD033B}" destId="{BA8DEFCD-307F-6447-992B-91E06167C0D1}" srcOrd="0" destOrd="0" presId="urn:microsoft.com/office/officeart/2008/layout/HorizontalMultiLevelHierarchy"/>
    <dgm:cxn modelId="{10D32009-BD19-C84C-90E7-8D3149FC6811}" type="presOf" srcId="{DD5BF61D-B843-C744-B9A9-3312A1287EF4}" destId="{C852AF5D-E3CA-F844-B775-08DD6E6FB940}" srcOrd="0" destOrd="0" presId="urn:microsoft.com/office/officeart/2008/layout/HorizontalMultiLevelHierarchy"/>
    <dgm:cxn modelId="{0CC535E9-B480-CA44-8CD0-9FF4D49B7CFC}" type="presOf" srcId="{CC08C8E7-D5AB-9C4F-A78B-4A8C57EB2D22}" destId="{7111AE39-B455-7C4D-91F4-9E37E3822D07}" srcOrd="0" destOrd="0" presId="urn:microsoft.com/office/officeart/2008/layout/HorizontalMultiLevelHierarchy"/>
    <dgm:cxn modelId="{34CD23E9-0787-154D-8AF2-5BF4E46CE7F9}" type="presOf" srcId="{A73DCD64-89DF-3E4C-9543-0D417B51464E}" destId="{F726EDD3-E670-9B47-8786-4F599884289D}" srcOrd="1" destOrd="0" presId="urn:microsoft.com/office/officeart/2008/layout/HorizontalMultiLevelHierarchy"/>
    <dgm:cxn modelId="{859E2DDA-362E-2041-8DF0-7650A2968814}" type="presOf" srcId="{BDC2CFA9-99C6-8347-9628-F8B57513FB8C}" destId="{93180932-306E-E545-95F9-2A5635FDC9F1}" srcOrd="0" destOrd="0" presId="urn:microsoft.com/office/officeart/2008/layout/HorizontalMultiLevelHierarchy"/>
    <dgm:cxn modelId="{DC196DCD-66B3-0D46-86B3-68A8E1A896DE}" type="presOf" srcId="{45267C76-6276-B44A-878A-9D61B556EBD7}" destId="{938A9782-2B6B-8141-99DA-6568305E0C38}" srcOrd="1" destOrd="0" presId="urn:microsoft.com/office/officeart/2008/layout/HorizontalMultiLevelHierarchy"/>
    <dgm:cxn modelId="{6E892578-1D0B-1B4B-A89F-973802CB125B}" type="presOf" srcId="{2EFE4671-8583-3540-9262-1FC578B666F4}" destId="{3013142F-A3C7-F746-853E-2CA8B540A8DE}" srcOrd="0" destOrd="0" presId="urn:microsoft.com/office/officeart/2008/layout/HorizontalMultiLevelHierarchy"/>
    <dgm:cxn modelId="{BFB70544-BF26-314C-9343-BB36106CE3F8}"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AC1D4484-BA02-8848-9358-30B4FEE2D950}" type="presOf" srcId="{A73DCD64-89DF-3E4C-9543-0D417B51464E}" destId="{082A771F-69AF-7C4C-86CB-DF1CD8CB6581}" srcOrd="0" destOrd="0" presId="urn:microsoft.com/office/officeart/2008/layout/HorizontalMultiLevelHierarchy"/>
    <dgm:cxn modelId="{FB1307C0-1B49-D546-8DEF-2B29AA59B29C}" type="presOf" srcId="{B94BF05B-2FD4-3B43-A783-61203240B6BC}" destId="{AA56199D-8D59-8D4A-B9F3-7077EE056DFC}" srcOrd="0" destOrd="0" presId="urn:microsoft.com/office/officeart/2008/layout/HorizontalMultiLevelHierarchy"/>
    <dgm:cxn modelId="{C4518608-B31F-D942-833C-F4D9B643B8E4}" type="presOf" srcId="{47C3D573-2A9E-4D4B-AC0A-DDF3C911D23B}" destId="{11A34F07-C9B9-654E-AC28-B09BCCE838A0}" srcOrd="0" destOrd="0" presId="urn:microsoft.com/office/officeart/2008/layout/HorizontalMultiLevelHierarchy"/>
    <dgm:cxn modelId="{63FE85C1-902D-8441-BCCF-55A12C613B7F}" type="presOf" srcId="{B94BF05B-2FD4-3B43-A783-61203240B6BC}" destId="{AC9C60F5-2876-DA47-AFFA-A06F236068E2}"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95FD7088-7384-4248-8521-4A6BAF12DFC4}" type="presParOf" srcId="{3013142F-A3C7-F746-853E-2CA8B540A8DE}" destId="{B764B132-0961-414E-B6FA-FB0C6C1C6CED}" srcOrd="0" destOrd="0" presId="urn:microsoft.com/office/officeart/2008/layout/HorizontalMultiLevelHierarchy"/>
    <dgm:cxn modelId="{CB8BAD02-AEFE-4A4E-BDBE-89F8194BA598}" type="presParOf" srcId="{B764B132-0961-414E-B6FA-FB0C6C1C6CED}" destId="{7111AE39-B455-7C4D-91F4-9E37E3822D07}" srcOrd="0" destOrd="0" presId="urn:microsoft.com/office/officeart/2008/layout/HorizontalMultiLevelHierarchy"/>
    <dgm:cxn modelId="{33269D12-A8A2-1E4F-ACA1-1033346831DD}" type="presParOf" srcId="{B764B132-0961-414E-B6FA-FB0C6C1C6CED}" destId="{551EC4E6-AE1D-DD43-B7C4-D7EFBEA2E636}" srcOrd="1" destOrd="0" presId="urn:microsoft.com/office/officeart/2008/layout/HorizontalMultiLevelHierarchy"/>
    <dgm:cxn modelId="{CEE685A9-C887-4649-B85D-C8AA884EA841}" type="presParOf" srcId="{551EC4E6-AE1D-DD43-B7C4-D7EFBEA2E636}" destId="{082A771F-69AF-7C4C-86CB-DF1CD8CB6581}" srcOrd="0" destOrd="0" presId="urn:microsoft.com/office/officeart/2008/layout/HorizontalMultiLevelHierarchy"/>
    <dgm:cxn modelId="{D429AA73-48B5-9D40-ABCA-36463E41C378}" type="presParOf" srcId="{082A771F-69AF-7C4C-86CB-DF1CD8CB6581}" destId="{F726EDD3-E670-9B47-8786-4F599884289D}" srcOrd="0" destOrd="0" presId="urn:microsoft.com/office/officeart/2008/layout/HorizontalMultiLevelHierarchy"/>
    <dgm:cxn modelId="{092CC883-A386-9943-929D-3643955F2A52}" type="presParOf" srcId="{551EC4E6-AE1D-DD43-B7C4-D7EFBEA2E636}" destId="{7B40AE63-0EA3-0747-BCE5-5F3AB0355BF2}" srcOrd="1" destOrd="0" presId="urn:microsoft.com/office/officeart/2008/layout/HorizontalMultiLevelHierarchy"/>
    <dgm:cxn modelId="{548336DE-22BE-9244-BB33-421086C6A978}" type="presParOf" srcId="{7B40AE63-0EA3-0747-BCE5-5F3AB0355BF2}" destId="{C852AF5D-E3CA-F844-B775-08DD6E6FB940}" srcOrd="0" destOrd="0" presId="urn:microsoft.com/office/officeart/2008/layout/HorizontalMultiLevelHierarchy"/>
    <dgm:cxn modelId="{55CDEC5C-308A-184C-936C-598031144A99}" type="presParOf" srcId="{7B40AE63-0EA3-0747-BCE5-5F3AB0355BF2}" destId="{30463D07-8E7F-3146-97CE-76CE82648742}" srcOrd="1" destOrd="0" presId="urn:microsoft.com/office/officeart/2008/layout/HorizontalMultiLevelHierarchy"/>
    <dgm:cxn modelId="{EE8506E9-8BE6-8943-8BEE-1E576AB1E570}" type="presParOf" srcId="{551EC4E6-AE1D-DD43-B7C4-D7EFBEA2E636}" destId="{93180932-306E-E545-95F9-2A5635FDC9F1}" srcOrd="2" destOrd="0" presId="urn:microsoft.com/office/officeart/2008/layout/HorizontalMultiLevelHierarchy"/>
    <dgm:cxn modelId="{A0F69F87-17F1-F841-8786-8D307E05AF64}" type="presParOf" srcId="{93180932-306E-E545-95F9-2A5635FDC9F1}" destId="{7A2CD5A7-70D6-DE44-803D-0740544CB367}" srcOrd="0" destOrd="0" presId="urn:microsoft.com/office/officeart/2008/layout/HorizontalMultiLevelHierarchy"/>
    <dgm:cxn modelId="{47361909-A183-3944-A79C-453F1A26F3A5}" type="presParOf" srcId="{551EC4E6-AE1D-DD43-B7C4-D7EFBEA2E636}" destId="{A0C9905E-6DBF-7645-94A7-C4BCDADC46B9}" srcOrd="3" destOrd="0" presId="urn:microsoft.com/office/officeart/2008/layout/HorizontalMultiLevelHierarchy"/>
    <dgm:cxn modelId="{6BE39F50-DF6B-FF4E-93D5-AA3345C7D507}" type="presParOf" srcId="{A0C9905E-6DBF-7645-94A7-C4BCDADC46B9}" destId="{D3E2E567-EC04-E743-9B8C-985408EA1058}" srcOrd="0" destOrd="0" presId="urn:microsoft.com/office/officeart/2008/layout/HorizontalMultiLevelHierarchy"/>
    <dgm:cxn modelId="{F9502D47-BD2F-3D48-BAAD-02D298647BF4}" type="presParOf" srcId="{A0C9905E-6DBF-7645-94A7-C4BCDADC46B9}" destId="{1488A531-D252-B440-B1DA-4363F37F8970}" srcOrd="1" destOrd="0" presId="urn:microsoft.com/office/officeart/2008/layout/HorizontalMultiLevelHierarchy"/>
    <dgm:cxn modelId="{162936E8-1127-5148-8FF6-00D21063B38F}" type="presParOf" srcId="{551EC4E6-AE1D-DD43-B7C4-D7EFBEA2E636}" destId="{1F2800E8-CF94-FD43-8D0E-7E4B278315B1}" srcOrd="4" destOrd="0" presId="urn:microsoft.com/office/officeart/2008/layout/HorizontalMultiLevelHierarchy"/>
    <dgm:cxn modelId="{53397DF2-FB25-AC41-99D0-B9FEC5D37B26}" type="presParOf" srcId="{1F2800E8-CF94-FD43-8D0E-7E4B278315B1}" destId="{938A9782-2B6B-8141-99DA-6568305E0C38}" srcOrd="0" destOrd="0" presId="urn:microsoft.com/office/officeart/2008/layout/HorizontalMultiLevelHierarchy"/>
    <dgm:cxn modelId="{DB430E33-B334-3147-8DED-8EC60F1A5EDE}" type="presParOf" srcId="{551EC4E6-AE1D-DD43-B7C4-D7EFBEA2E636}" destId="{7377E58F-198D-DE48-B3AF-2D2AF67C403D}" srcOrd="5" destOrd="0" presId="urn:microsoft.com/office/officeart/2008/layout/HorizontalMultiLevelHierarchy"/>
    <dgm:cxn modelId="{D5539655-0714-3540-BBEF-38092BCE5C3E}" type="presParOf" srcId="{7377E58F-198D-DE48-B3AF-2D2AF67C403D}" destId="{1C998B4A-F8C8-5D49-862A-38B9C7611407}" srcOrd="0" destOrd="0" presId="urn:microsoft.com/office/officeart/2008/layout/HorizontalMultiLevelHierarchy"/>
    <dgm:cxn modelId="{3B91AB79-1F36-8442-8A5E-B5A94D889E89}" type="presParOf" srcId="{7377E58F-198D-DE48-B3AF-2D2AF67C403D}" destId="{F9C8551A-E3F5-1A41-9D81-BA411262A93F}" srcOrd="1" destOrd="0" presId="urn:microsoft.com/office/officeart/2008/layout/HorizontalMultiLevelHierarchy"/>
    <dgm:cxn modelId="{A6BA12BA-77AA-654D-B3D3-157107F3FF9A}" type="presParOf" srcId="{551EC4E6-AE1D-DD43-B7C4-D7EFBEA2E636}" destId="{BA8DEFCD-307F-6447-992B-91E06167C0D1}" srcOrd="6" destOrd="0" presId="urn:microsoft.com/office/officeart/2008/layout/HorizontalMultiLevelHierarchy"/>
    <dgm:cxn modelId="{0FD453D5-2C4E-2E4B-A471-DFE08F94A8D5}" type="presParOf" srcId="{BA8DEFCD-307F-6447-992B-91E06167C0D1}" destId="{F576E494-8A13-2C42-8E48-804CC8A09FCA}" srcOrd="0" destOrd="0" presId="urn:microsoft.com/office/officeart/2008/layout/HorizontalMultiLevelHierarchy"/>
    <dgm:cxn modelId="{CB33DDD9-3069-2442-939B-4E883B7677A6}" type="presParOf" srcId="{551EC4E6-AE1D-DD43-B7C4-D7EFBEA2E636}" destId="{535ABE2F-D370-DA4E-B964-1041079AB0E6}" srcOrd="7" destOrd="0" presId="urn:microsoft.com/office/officeart/2008/layout/HorizontalMultiLevelHierarchy"/>
    <dgm:cxn modelId="{0900F831-C31F-8C44-A9E9-EC42B8208BF2}" type="presParOf" srcId="{535ABE2F-D370-DA4E-B964-1041079AB0E6}" destId="{658601CC-A707-B346-87A6-73338653F658}" srcOrd="0" destOrd="0" presId="urn:microsoft.com/office/officeart/2008/layout/HorizontalMultiLevelHierarchy"/>
    <dgm:cxn modelId="{02FCAB9E-7386-D246-A802-A444585F314F}" type="presParOf" srcId="{535ABE2F-D370-DA4E-B964-1041079AB0E6}" destId="{A00C4049-CC14-0548-9B2A-242562FC1184}" srcOrd="1" destOrd="0" presId="urn:microsoft.com/office/officeart/2008/layout/HorizontalMultiLevelHierarchy"/>
    <dgm:cxn modelId="{A0B5C2CA-8EBD-214D-8B01-6E82DEA6C3D4}" type="presParOf" srcId="{551EC4E6-AE1D-DD43-B7C4-D7EFBEA2E636}" destId="{11A34F07-C9B9-654E-AC28-B09BCCE838A0}" srcOrd="8" destOrd="0" presId="urn:microsoft.com/office/officeart/2008/layout/HorizontalMultiLevelHierarchy"/>
    <dgm:cxn modelId="{301E6ADA-5C59-8E46-B463-7A5142CC5859}" type="presParOf" srcId="{11A34F07-C9B9-654E-AC28-B09BCCE838A0}" destId="{A12F38F1-9689-5E42-8E00-9D259E19BF50}" srcOrd="0" destOrd="0" presId="urn:microsoft.com/office/officeart/2008/layout/HorizontalMultiLevelHierarchy"/>
    <dgm:cxn modelId="{930E0A26-FCEF-6143-BDC1-B1621C60A034}" type="presParOf" srcId="{551EC4E6-AE1D-DD43-B7C4-D7EFBEA2E636}" destId="{9EABD7FF-490F-8B4C-B8F8-D31309A62D20}" srcOrd="9" destOrd="0" presId="urn:microsoft.com/office/officeart/2008/layout/HorizontalMultiLevelHierarchy"/>
    <dgm:cxn modelId="{D423E851-AA06-4748-9EE3-5CF10D0469D4}" type="presParOf" srcId="{9EABD7FF-490F-8B4C-B8F8-D31309A62D20}" destId="{0CFAE03F-D9F1-1440-9A27-54A46D352C27}" srcOrd="0" destOrd="0" presId="urn:microsoft.com/office/officeart/2008/layout/HorizontalMultiLevelHierarchy"/>
    <dgm:cxn modelId="{C15DA61D-F5DA-0D49-BF38-FAE220122306}" type="presParOf" srcId="{9EABD7FF-490F-8B4C-B8F8-D31309A62D20}" destId="{158D506F-A227-CE44-8F2A-C0F86991131B}" srcOrd="1" destOrd="0" presId="urn:microsoft.com/office/officeart/2008/layout/HorizontalMultiLevelHierarchy"/>
    <dgm:cxn modelId="{09C611E3-5A8C-E047-B397-4C3223E0B498}" type="presParOf" srcId="{551EC4E6-AE1D-DD43-B7C4-D7EFBEA2E636}" destId="{AA56199D-8D59-8D4A-B9F3-7077EE056DFC}" srcOrd="10" destOrd="0" presId="urn:microsoft.com/office/officeart/2008/layout/HorizontalMultiLevelHierarchy"/>
    <dgm:cxn modelId="{69EF69D1-1A08-504C-BAA0-235C6D965433}" type="presParOf" srcId="{AA56199D-8D59-8D4A-B9F3-7077EE056DFC}" destId="{AC9C60F5-2876-DA47-AFFA-A06F236068E2}" srcOrd="0" destOrd="0" presId="urn:microsoft.com/office/officeart/2008/layout/HorizontalMultiLevelHierarchy"/>
    <dgm:cxn modelId="{6D83AF14-568F-D04D-B940-0513786E78AE}" type="presParOf" srcId="{551EC4E6-AE1D-DD43-B7C4-D7EFBEA2E636}" destId="{E470B30D-6EA7-7E4C-B0FB-888EA91DC523}" srcOrd="11" destOrd="0" presId="urn:microsoft.com/office/officeart/2008/layout/HorizontalMultiLevelHierarchy"/>
    <dgm:cxn modelId="{BA9CB906-F653-F742-9CE5-0514EB826ECB}" type="presParOf" srcId="{E470B30D-6EA7-7E4C-B0FB-888EA91DC523}" destId="{1B90F006-CCAA-644D-A07A-EC9A4A63DA78}" srcOrd="0" destOrd="0" presId="urn:microsoft.com/office/officeart/2008/layout/HorizontalMultiLevelHierarchy"/>
    <dgm:cxn modelId="{A4F428BB-F5B8-DF43-ACBA-3BC7E73A9B74}"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FFAF4F20-D2FA-DF46-8694-CE8644B116BF}" type="presOf" srcId="{47C3D573-2A9E-4D4B-AC0A-DDF3C911D23B}" destId="{A12F38F1-9689-5E42-8E00-9D259E19BF50}" srcOrd="1" destOrd="0" presId="urn:microsoft.com/office/officeart/2008/layout/HorizontalMultiLevelHierarchy"/>
    <dgm:cxn modelId="{E1A73E72-1EE9-4148-8DFD-9291E8CAAA2E}" type="presOf" srcId="{45267C76-6276-B44A-878A-9D61B556EBD7}" destId="{938A9782-2B6B-8141-99DA-6568305E0C38}" srcOrd="1" destOrd="0" presId="urn:microsoft.com/office/officeart/2008/layout/HorizontalMultiLevelHierarchy"/>
    <dgm:cxn modelId="{3BF1F679-C716-BD40-AA07-A069596696AC}" type="presOf" srcId="{47C3D573-2A9E-4D4B-AC0A-DDF3C911D23B}" destId="{11A34F07-C9B9-654E-AC28-B09BCCE838A0}" srcOrd="0" destOrd="0" presId="urn:microsoft.com/office/officeart/2008/layout/HorizontalMultiLevelHierarchy"/>
    <dgm:cxn modelId="{E32415AE-2584-9C4F-BA07-3F64BE540187}" type="presOf" srcId="{B94BF05B-2FD4-3B43-A783-61203240B6BC}" destId="{AA56199D-8D59-8D4A-B9F3-7077EE056DFC}"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709620E-3601-2D44-8E02-4B803B772572}" srcId="{CC08C8E7-D5AB-9C4F-A78B-4A8C57EB2D22}" destId="{D2A7088E-1D05-9D42-A59D-10A5E7F83CF9}" srcOrd="5" destOrd="0" parTransId="{B94BF05B-2FD4-3B43-A783-61203240B6BC}" sibTransId="{530944BE-CC8B-7149-9560-E53BB92A60E6}"/>
    <dgm:cxn modelId="{07B507B4-312D-DD4A-9D58-D59F86B34DF7}" type="presOf" srcId="{BDC2CFA9-99C6-8347-9628-F8B57513FB8C}" destId="{93180932-306E-E545-95F9-2A5635FDC9F1}" srcOrd="0" destOrd="0" presId="urn:microsoft.com/office/officeart/2008/layout/HorizontalMultiLevelHierarchy"/>
    <dgm:cxn modelId="{AC2B7D9D-845A-C64C-AFD9-CF8513DC539B}"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1DCAC8D-5626-1843-91D7-C3B302E1CC04}" type="presOf" srcId="{A73DCD64-89DF-3E4C-9543-0D417B51464E}" destId="{082A771F-69AF-7C4C-86CB-DF1CD8CB6581}" srcOrd="0" destOrd="0" presId="urn:microsoft.com/office/officeart/2008/layout/HorizontalMultiLevelHierarchy"/>
    <dgm:cxn modelId="{6C401885-D766-2B4F-984C-CDC3ED56134E}" type="presOf" srcId="{D2A7088E-1D05-9D42-A59D-10A5E7F83CF9}" destId="{1B90F006-CCAA-644D-A07A-EC9A4A63DA78}" srcOrd="0" destOrd="0" presId="urn:microsoft.com/office/officeart/2008/layout/HorizontalMultiLevelHierarchy"/>
    <dgm:cxn modelId="{FB4C7867-74EE-8F4B-8ACE-EAB1EA997FF6}" type="presOf" srcId="{8E22E6BE-2355-3044-A2AD-0F14E9FD033B}" destId="{F576E494-8A13-2C42-8E48-804CC8A09FCA}" srcOrd="1" destOrd="0" presId="urn:microsoft.com/office/officeart/2008/layout/HorizontalMultiLevelHierarchy"/>
    <dgm:cxn modelId="{7BED2AAE-4517-794E-82C9-9E2A6D1AA754}" type="presOf" srcId="{773FD5F0-F007-F148-886B-86E72F86266E}" destId="{D3E2E567-EC04-E743-9B8C-985408EA1058}" srcOrd="0" destOrd="0" presId="urn:microsoft.com/office/officeart/2008/layout/HorizontalMultiLevelHierarchy"/>
    <dgm:cxn modelId="{475CEC2D-A878-AE49-A419-D5ABEE310EEE}" type="presOf" srcId="{8E22E6BE-2355-3044-A2AD-0F14E9FD033B}" destId="{BA8DEFCD-307F-6447-992B-91E06167C0D1}" srcOrd="0" destOrd="0" presId="urn:microsoft.com/office/officeart/2008/layout/HorizontalMultiLevelHierarchy"/>
    <dgm:cxn modelId="{3DC78B98-50B2-C84C-B9EC-62E605762468}" type="presOf" srcId="{DD5BF61D-B843-C744-B9A9-3312A1287EF4}" destId="{C852AF5D-E3CA-F844-B775-08DD6E6FB940}" srcOrd="0" destOrd="0" presId="urn:microsoft.com/office/officeart/2008/layout/HorizontalMultiLevelHierarchy"/>
    <dgm:cxn modelId="{EBF9DF4A-E888-C44A-B112-76426B891D59}" type="presOf" srcId="{BDC2CFA9-99C6-8347-9628-F8B57513FB8C}" destId="{7A2CD5A7-70D6-DE44-803D-0740544CB367}" srcOrd="1" destOrd="0" presId="urn:microsoft.com/office/officeart/2008/layout/HorizontalMultiLevelHierarchy"/>
    <dgm:cxn modelId="{A0587ECD-B60B-344B-8895-BED4AFACD742}" type="presOf" srcId="{45A45490-5AEF-2C4A-8A41-774416F30B61}" destId="{658601CC-A707-B346-87A6-73338653F658}" srcOrd="0" destOrd="0" presId="urn:microsoft.com/office/officeart/2008/layout/HorizontalMultiLevelHierarchy"/>
    <dgm:cxn modelId="{29FA2480-B569-5C4C-B91B-E15FF0DF22FA}" type="presOf" srcId="{B7B45A6A-3224-B346-B114-13FE7727100D}" destId="{0CFAE03F-D9F1-1440-9A27-54A46D352C2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3EB9550-4845-534E-9E9F-766E0A0A4ED0}" type="presOf" srcId="{2EFE4671-8583-3540-9262-1FC578B666F4}" destId="{3013142F-A3C7-F746-853E-2CA8B540A8DE}" srcOrd="0" destOrd="0" presId="urn:microsoft.com/office/officeart/2008/layout/HorizontalMultiLevelHierarchy"/>
    <dgm:cxn modelId="{C1C7C379-6ED0-D347-A26A-415F0D5BE6FF}" type="presOf" srcId="{A73DCD64-89DF-3E4C-9543-0D417B51464E}" destId="{F726EDD3-E670-9B47-8786-4F599884289D}"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D7238013-BFDD-7041-909F-050034DB03E9}" type="presOf" srcId="{9BA062DA-6B7A-FC4F-B1BB-7CC4C74C72CE}" destId="{1C998B4A-F8C8-5D49-862A-38B9C7611407}" srcOrd="0" destOrd="0" presId="urn:microsoft.com/office/officeart/2008/layout/HorizontalMultiLevelHierarchy"/>
    <dgm:cxn modelId="{D31F291D-E0F4-0646-8F5F-F1FCCB7B1806}" type="presOf" srcId="{CC08C8E7-D5AB-9C4F-A78B-4A8C57EB2D22}" destId="{7111AE39-B455-7C4D-91F4-9E37E3822D07}"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CAA49E5C-92CB-DA47-ACBE-BEA117FFCA79}" type="presOf" srcId="{B94BF05B-2FD4-3B43-A783-61203240B6BC}" destId="{AC9C60F5-2876-DA47-AFFA-A06F236068E2}" srcOrd="1" destOrd="0" presId="urn:microsoft.com/office/officeart/2008/layout/HorizontalMultiLevelHierarchy"/>
    <dgm:cxn modelId="{7E224763-2773-A840-A0EF-AC49ADA6CCC5}" type="presParOf" srcId="{3013142F-A3C7-F746-853E-2CA8B540A8DE}" destId="{B764B132-0961-414E-B6FA-FB0C6C1C6CED}" srcOrd="0" destOrd="0" presId="urn:microsoft.com/office/officeart/2008/layout/HorizontalMultiLevelHierarchy"/>
    <dgm:cxn modelId="{534F9B3F-ECF7-6A4B-9314-4B9B4408F35E}" type="presParOf" srcId="{B764B132-0961-414E-B6FA-FB0C6C1C6CED}" destId="{7111AE39-B455-7C4D-91F4-9E37E3822D07}" srcOrd="0" destOrd="0" presId="urn:microsoft.com/office/officeart/2008/layout/HorizontalMultiLevelHierarchy"/>
    <dgm:cxn modelId="{1F8C99D9-EFBA-044E-B36A-13FC07B741E8}" type="presParOf" srcId="{B764B132-0961-414E-B6FA-FB0C6C1C6CED}" destId="{551EC4E6-AE1D-DD43-B7C4-D7EFBEA2E636}" srcOrd="1" destOrd="0" presId="urn:microsoft.com/office/officeart/2008/layout/HorizontalMultiLevelHierarchy"/>
    <dgm:cxn modelId="{732FCFD9-0145-A645-BD1E-646B4A812E1E}" type="presParOf" srcId="{551EC4E6-AE1D-DD43-B7C4-D7EFBEA2E636}" destId="{082A771F-69AF-7C4C-86CB-DF1CD8CB6581}" srcOrd="0" destOrd="0" presId="urn:microsoft.com/office/officeart/2008/layout/HorizontalMultiLevelHierarchy"/>
    <dgm:cxn modelId="{5E491D3F-5D64-C949-9F3B-6C582AD1A3CB}" type="presParOf" srcId="{082A771F-69AF-7C4C-86CB-DF1CD8CB6581}" destId="{F726EDD3-E670-9B47-8786-4F599884289D}" srcOrd="0" destOrd="0" presId="urn:microsoft.com/office/officeart/2008/layout/HorizontalMultiLevelHierarchy"/>
    <dgm:cxn modelId="{F03142B3-58F3-8145-A13D-DCA664905DF2}" type="presParOf" srcId="{551EC4E6-AE1D-DD43-B7C4-D7EFBEA2E636}" destId="{7B40AE63-0EA3-0747-BCE5-5F3AB0355BF2}" srcOrd="1" destOrd="0" presId="urn:microsoft.com/office/officeart/2008/layout/HorizontalMultiLevelHierarchy"/>
    <dgm:cxn modelId="{8687911C-6527-D043-8D91-38BB7BCC3DF1}" type="presParOf" srcId="{7B40AE63-0EA3-0747-BCE5-5F3AB0355BF2}" destId="{C852AF5D-E3CA-F844-B775-08DD6E6FB940}" srcOrd="0" destOrd="0" presId="urn:microsoft.com/office/officeart/2008/layout/HorizontalMultiLevelHierarchy"/>
    <dgm:cxn modelId="{93689123-04C6-A348-8A1B-3131FBA36FBA}" type="presParOf" srcId="{7B40AE63-0EA3-0747-BCE5-5F3AB0355BF2}" destId="{30463D07-8E7F-3146-97CE-76CE82648742}" srcOrd="1" destOrd="0" presId="urn:microsoft.com/office/officeart/2008/layout/HorizontalMultiLevelHierarchy"/>
    <dgm:cxn modelId="{D89CBB2C-1D9C-FA42-9141-C55921AC5DC1}" type="presParOf" srcId="{551EC4E6-AE1D-DD43-B7C4-D7EFBEA2E636}" destId="{93180932-306E-E545-95F9-2A5635FDC9F1}" srcOrd="2" destOrd="0" presId="urn:microsoft.com/office/officeart/2008/layout/HorizontalMultiLevelHierarchy"/>
    <dgm:cxn modelId="{DC3CA8F9-6EB9-2B44-A264-5FD0A6B76E62}" type="presParOf" srcId="{93180932-306E-E545-95F9-2A5635FDC9F1}" destId="{7A2CD5A7-70D6-DE44-803D-0740544CB367}" srcOrd="0" destOrd="0" presId="urn:microsoft.com/office/officeart/2008/layout/HorizontalMultiLevelHierarchy"/>
    <dgm:cxn modelId="{585351A0-4018-0443-AFB8-13BEDCFB1F52}" type="presParOf" srcId="{551EC4E6-AE1D-DD43-B7C4-D7EFBEA2E636}" destId="{A0C9905E-6DBF-7645-94A7-C4BCDADC46B9}" srcOrd="3" destOrd="0" presId="urn:microsoft.com/office/officeart/2008/layout/HorizontalMultiLevelHierarchy"/>
    <dgm:cxn modelId="{739B56B8-0A1B-E346-9E94-4D22E92D2274}" type="presParOf" srcId="{A0C9905E-6DBF-7645-94A7-C4BCDADC46B9}" destId="{D3E2E567-EC04-E743-9B8C-985408EA1058}" srcOrd="0" destOrd="0" presId="urn:microsoft.com/office/officeart/2008/layout/HorizontalMultiLevelHierarchy"/>
    <dgm:cxn modelId="{FCFF1861-9406-6845-B99C-39CB926E23D3}" type="presParOf" srcId="{A0C9905E-6DBF-7645-94A7-C4BCDADC46B9}" destId="{1488A531-D252-B440-B1DA-4363F37F8970}" srcOrd="1" destOrd="0" presId="urn:microsoft.com/office/officeart/2008/layout/HorizontalMultiLevelHierarchy"/>
    <dgm:cxn modelId="{703956B7-B10B-3541-98F1-D8B6BA135309}" type="presParOf" srcId="{551EC4E6-AE1D-DD43-B7C4-D7EFBEA2E636}" destId="{1F2800E8-CF94-FD43-8D0E-7E4B278315B1}" srcOrd="4" destOrd="0" presId="urn:microsoft.com/office/officeart/2008/layout/HorizontalMultiLevelHierarchy"/>
    <dgm:cxn modelId="{A56E1D72-F58D-204C-BA0F-78E9DB03D579}" type="presParOf" srcId="{1F2800E8-CF94-FD43-8D0E-7E4B278315B1}" destId="{938A9782-2B6B-8141-99DA-6568305E0C38}" srcOrd="0" destOrd="0" presId="urn:microsoft.com/office/officeart/2008/layout/HorizontalMultiLevelHierarchy"/>
    <dgm:cxn modelId="{EDE0C345-CD9B-7240-97F8-1261084AE64D}" type="presParOf" srcId="{551EC4E6-AE1D-DD43-B7C4-D7EFBEA2E636}" destId="{7377E58F-198D-DE48-B3AF-2D2AF67C403D}" srcOrd="5" destOrd="0" presId="urn:microsoft.com/office/officeart/2008/layout/HorizontalMultiLevelHierarchy"/>
    <dgm:cxn modelId="{A07C8E0F-1E11-EA41-BB2E-D5DBFFD68CE6}" type="presParOf" srcId="{7377E58F-198D-DE48-B3AF-2D2AF67C403D}" destId="{1C998B4A-F8C8-5D49-862A-38B9C7611407}" srcOrd="0" destOrd="0" presId="urn:microsoft.com/office/officeart/2008/layout/HorizontalMultiLevelHierarchy"/>
    <dgm:cxn modelId="{5F446C1E-9698-204A-8ECE-986912A426EB}" type="presParOf" srcId="{7377E58F-198D-DE48-B3AF-2D2AF67C403D}" destId="{F9C8551A-E3F5-1A41-9D81-BA411262A93F}" srcOrd="1" destOrd="0" presId="urn:microsoft.com/office/officeart/2008/layout/HorizontalMultiLevelHierarchy"/>
    <dgm:cxn modelId="{DA29E2C8-92CF-7F46-BC40-2D433A438173}" type="presParOf" srcId="{551EC4E6-AE1D-DD43-B7C4-D7EFBEA2E636}" destId="{BA8DEFCD-307F-6447-992B-91E06167C0D1}" srcOrd="6" destOrd="0" presId="urn:microsoft.com/office/officeart/2008/layout/HorizontalMultiLevelHierarchy"/>
    <dgm:cxn modelId="{DC2F8AA5-46F4-8D47-AA76-0F80C6FA7B22}" type="presParOf" srcId="{BA8DEFCD-307F-6447-992B-91E06167C0D1}" destId="{F576E494-8A13-2C42-8E48-804CC8A09FCA}" srcOrd="0" destOrd="0" presId="urn:microsoft.com/office/officeart/2008/layout/HorizontalMultiLevelHierarchy"/>
    <dgm:cxn modelId="{59B1AABC-2CE8-AE4A-BBC0-177040779A3D}" type="presParOf" srcId="{551EC4E6-AE1D-DD43-B7C4-D7EFBEA2E636}" destId="{535ABE2F-D370-DA4E-B964-1041079AB0E6}" srcOrd="7" destOrd="0" presId="urn:microsoft.com/office/officeart/2008/layout/HorizontalMultiLevelHierarchy"/>
    <dgm:cxn modelId="{7CA6A4D6-9409-4E46-ACFA-DD897EECCAD0}" type="presParOf" srcId="{535ABE2F-D370-DA4E-B964-1041079AB0E6}" destId="{658601CC-A707-B346-87A6-73338653F658}" srcOrd="0" destOrd="0" presId="urn:microsoft.com/office/officeart/2008/layout/HorizontalMultiLevelHierarchy"/>
    <dgm:cxn modelId="{D669DD9C-808D-6342-991C-80020DEE54BC}" type="presParOf" srcId="{535ABE2F-D370-DA4E-B964-1041079AB0E6}" destId="{A00C4049-CC14-0548-9B2A-242562FC1184}" srcOrd="1" destOrd="0" presId="urn:microsoft.com/office/officeart/2008/layout/HorizontalMultiLevelHierarchy"/>
    <dgm:cxn modelId="{603C8A69-9841-BD49-85EA-F366921E6164}" type="presParOf" srcId="{551EC4E6-AE1D-DD43-B7C4-D7EFBEA2E636}" destId="{11A34F07-C9B9-654E-AC28-B09BCCE838A0}" srcOrd="8" destOrd="0" presId="urn:microsoft.com/office/officeart/2008/layout/HorizontalMultiLevelHierarchy"/>
    <dgm:cxn modelId="{BC10B4A6-9F81-B04A-BCC8-34BAEF5A22F5}" type="presParOf" srcId="{11A34F07-C9B9-654E-AC28-B09BCCE838A0}" destId="{A12F38F1-9689-5E42-8E00-9D259E19BF50}" srcOrd="0" destOrd="0" presId="urn:microsoft.com/office/officeart/2008/layout/HorizontalMultiLevelHierarchy"/>
    <dgm:cxn modelId="{DE45B5AD-0249-B546-9440-B822116FABE2}" type="presParOf" srcId="{551EC4E6-AE1D-DD43-B7C4-D7EFBEA2E636}" destId="{9EABD7FF-490F-8B4C-B8F8-D31309A62D20}" srcOrd="9" destOrd="0" presId="urn:microsoft.com/office/officeart/2008/layout/HorizontalMultiLevelHierarchy"/>
    <dgm:cxn modelId="{D05024DC-838D-B14F-A334-DB37277EAD0F}" type="presParOf" srcId="{9EABD7FF-490F-8B4C-B8F8-D31309A62D20}" destId="{0CFAE03F-D9F1-1440-9A27-54A46D352C27}" srcOrd="0" destOrd="0" presId="urn:microsoft.com/office/officeart/2008/layout/HorizontalMultiLevelHierarchy"/>
    <dgm:cxn modelId="{02DEA1CB-8C0B-C149-8806-5FCD7C98FE93}" type="presParOf" srcId="{9EABD7FF-490F-8B4C-B8F8-D31309A62D20}" destId="{158D506F-A227-CE44-8F2A-C0F86991131B}" srcOrd="1" destOrd="0" presId="urn:microsoft.com/office/officeart/2008/layout/HorizontalMultiLevelHierarchy"/>
    <dgm:cxn modelId="{2940B24B-BBD1-ED45-839E-1D9CF258793E}" type="presParOf" srcId="{551EC4E6-AE1D-DD43-B7C4-D7EFBEA2E636}" destId="{AA56199D-8D59-8D4A-B9F3-7077EE056DFC}" srcOrd="10" destOrd="0" presId="urn:microsoft.com/office/officeart/2008/layout/HorizontalMultiLevelHierarchy"/>
    <dgm:cxn modelId="{C38D121B-6394-BB4C-82D0-127769867523}" type="presParOf" srcId="{AA56199D-8D59-8D4A-B9F3-7077EE056DFC}" destId="{AC9C60F5-2876-DA47-AFFA-A06F236068E2}" srcOrd="0" destOrd="0" presId="urn:microsoft.com/office/officeart/2008/layout/HorizontalMultiLevelHierarchy"/>
    <dgm:cxn modelId="{C0A9C7E6-95FE-7946-A36F-8040CB859908}" type="presParOf" srcId="{551EC4E6-AE1D-DD43-B7C4-D7EFBEA2E636}" destId="{E470B30D-6EA7-7E4C-B0FB-888EA91DC523}" srcOrd="11" destOrd="0" presId="urn:microsoft.com/office/officeart/2008/layout/HorizontalMultiLevelHierarchy"/>
    <dgm:cxn modelId="{B41BF986-A8C6-D74F-8CFE-D50EF7CC0540}" type="presParOf" srcId="{E470B30D-6EA7-7E4C-B0FB-888EA91DC523}" destId="{1B90F006-CCAA-644D-A07A-EC9A4A63DA78}" srcOrd="0" destOrd="0" presId="urn:microsoft.com/office/officeart/2008/layout/HorizontalMultiLevelHierarchy"/>
    <dgm:cxn modelId="{4ACCF461-D2E0-7C4C-8367-A23FFA114047}"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4E84EDE2-E2E6-4E43-AD8C-52B00D427692}" type="presOf" srcId="{B7B45A6A-3224-B346-B114-13FE7727100D}" destId="{0CFAE03F-D9F1-1440-9A27-54A46D352C27}" srcOrd="0" destOrd="0" presId="urn:microsoft.com/office/officeart/2008/layout/HorizontalMultiLevelHierarchy"/>
    <dgm:cxn modelId="{D93AED7D-7F5E-E94F-B09C-F1920D6A7D00}" type="presOf" srcId="{45267C76-6276-B44A-878A-9D61B556EBD7}" destId="{938A9782-2B6B-8141-99DA-6568305E0C38}" srcOrd="1" destOrd="0" presId="urn:microsoft.com/office/officeart/2008/layout/HorizontalMultiLevelHierarchy"/>
    <dgm:cxn modelId="{16DCFF17-3BF8-5C43-A1F7-2EECD2326976}" type="presOf" srcId="{B94BF05B-2FD4-3B43-A783-61203240B6BC}" destId="{AA56199D-8D59-8D4A-B9F3-7077EE056DFC}" srcOrd="0" destOrd="0" presId="urn:microsoft.com/office/officeart/2008/layout/HorizontalMultiLevelHierarchy"/>
    <dgm:cxn modelId="{BB30BCF6-9EA6-364E-A098-EBB77755BC5A}" type="presOf" srcId="{DD5BF61D-B843-C744-B9A9-3312A1287EF4}" destId="{C852AF5D-E3CA-F844-B775-08DD6E6FB940}"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A13733B2-DFF3-AE48-9717-3825A23A417E}" type="presOf" srcId="{45A45490-5AEF-2C4A-8A41-774416F30B61}" destId="{658601CC-A707-B346-87A6-73338653F6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8825002-0D34-8644-BC57-766D137C6053}" type="presOf" srcId="{BDC2CFA9-99C6-8347-9628-F8B57513FB8C}" destId="{7A2CD5A7-70D6-DE44-803D-0740544CB367}" srcOrd="1" destOrd="0" presId="urn:microsoft.com/office/officeart/2008/layout/HorizontalMultiLevelHierarchy"/>
    <dgm:cxn modelId="{A5620829-63AB-3944-B56C-9289DF491816}" type="presOf" srcId="{D2A7088E-1D05-9D42-A59D-10A5E7F83CF9}" destId="{1B90F006-CCAA-644D-A07A-EC9A4A63DA78}" srcOrd="0" destOrd="0" presId="urn:microsoft.com/office/officeart/2008/layout/HorizontalMultiLevelHierarchy"/>
    <dgm:cxn modelId="{A2B48D01-DA7D-AB4F-AF5D-6D060980C266}" type="presOf" srcId="{45267C76-6276-B44A-878A-9D61B556EBD7}" destId="{1F2800E8-CF94-FD43-8D0E-7E4B278315B1}" srcOrd="0" destOrd="0" presId="urn:microsoft.com/office/officeart/2008/layout/HorizontalMultiLevelHierarchy"/>
    <dgm:cxn modelId="{DF2DFCBF-C7AA-124B-8CE2-A025E7E58D0C}" type="presOf" srcId="{BDC2CFA9-99C6-8347-9628-F8B57513FB8C}" destId="{93180932-306E-E545-95F9-2A5635FDC9F1}" srcOrd="0" destOrd="0" presId="urn:microsoft.com/office/officeart/2008/layout/HorizontalMultiLevelHierarchy"/>
    <dgm:cxn modelId="{F27735BA-ACC6-2E4D-BA0E-DE28530898A7}" type="presOf" srcId="{A73DCD64-89DF-3E4C-9543-0D417B51464E}" destId="{082A771F-69AF-7C4C-86CB-DF1CD8CB6581}" srcOrd="0" destOrd="0" presId="urn:microsoft.com/office/officeart/2008/layout/HorizontalMultiLevelHierarchy"/>
    <dgm:cxn modelId="{C0E5FFB1-AD88-9C4E-87F9-11BA810725C6}" type="presOf" srcId="{B94BF05B-2FD4-3B43-A783-61203240B6BC}" destId="{AC9C60F5-2876-DA47-AFFA-A06F236068E2}" srcOrd="1" destOrd="0" presId="urn:microsoft.com/office/officeart/2008/layout/HorizontalMultiLevelHierarchy"/>
    <dgm:cxn modelId="{8D3FEA90-02C1-7046-96D4-1C4A38A5F376}" type="presOf" srcId="{CC08C8E7-D5AB-9C4F-A78B-4A8C57EB2D22}" destId="{7111AE39-B455-7C4D-91F4-9E37E3822D07}" srcOrd="0" destOrd="0" presId="urn:microsoft.com/office/officeart/2008/layout/HorizontalMultiLevelHierarchy"/>
    <dgm:cxn modelId="{5AF8A83E-6113-A14C-83C4-1B387DBBD356}" type="presOf" srcId="{47C3D573-2A9E-4D4B-AC0A-DDF3C911D23B}" destId="{11A34F07-C9B9-654E-AC28-B09BCCE838A0}" srcOrd="0" destOrd="0" presId="urn:microsoft.com/office/officeart/2008/layout/HorizontalMultiLevelHierarchy"/>
    <dgm:cxn modelId="{474949EE-B3AD-9646-ADCB-6A0DF72B35A1}" type="presOf" srcId="{A73DCD64-89DF-3E4C-9543-0D417B51464E}" destId="{F726EDD3-E670-9B47-8786-4F599884289D}" srcOrd="1" destOrd="0" presId="urn:microsoft.com/office/officeart/2008/layout/HorizontalMultiLevelHierarchy"/>
    <dgm:cxn modelId="{4FF621C6-E2BC-7443-B14F-891B970621A1}"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7C58C6A-A4B9-1840-AF1A-46694081762A}" type="presOf" srcId="{9BA062DA-6B7A-FC4F-B1BB-7CC4C74C72CE}" destId="{1C998B4A-F8C8-5D49-862A-38B9C7611407}" srcOrd="0" destOrd="0" presId="urn:microsoft.com/office/officeart/2008/layout/HorizontalMultiLevelHierarchy"/>
    <dgm:cxn modelId="{4BB46B51-9C18-DB47-B068-8323D58EC1F6}" type="presOf" srcId="{2EFE4671-8583-3540-9262-1FC578B666F4}" destId="{3013142F-A3C7-F746-853E-2CA8B540A8DE}" srcOrd="0" destOrd="0" presId="urn:microsoft.com/office/officeart/2008/layout/HorizontalMultiLevelHierarchy"/>
    <dgm:cxn modelId="{BF44F71A-64D1-FC4B-9636-245E2AD0DB9D}" type="presOf" srcId="{47C3D573-2A9E-4D4B-AC0A-DDF3C911D23B}" destId="{A12F38F1-9689-5E42-8E00-9D259E19BF50}"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8435492D-EDFC-954E-A74F-C149696582D4}" type="presOf" srcId="{8E22E6BE-2355-3044-A2AD-0F14E9FD033B}" destId="{BA8DEFCD-307F-6447-992B-91E06167C0D1}"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0518C4E2-D7BA-E84A-887D-399264966EA1}" type="presOf" srcId="{8E22E6BE-2355-3044-A2AD-0F14E9FD033B}" destId="{F576E494-8A13-2C42-8E48-804CC8A09FCA}" srcOrd="1" destOrd="0" presId="urn:microsoft.com/office/officeart/2008/layout/HorizontalMultiLevelHierarchy"/>
    <dgm:cxn modelId="{FBA551F7-6F8C-1146-84EA-B92447F59426}" type="presParOf" srcId="{3013142F-A3C7-F746-853E-2CA8B540A8DE}" destId="{B764B132-0961-414E-B6FA-FB0C6C1C6CED}" srcOrd="0" destOrd="0" presId="urn:microsoft.com/office/officeart/2008/layout/HorizontalMultiLevelHierarchy"/>
    <dgm:cxn modelId="{337C16BB-E324-B947-B418-62DB4088AA2A}" type="presParOf" srcId="{B764B132-0961-414E-B6FA-FB0C6C1C6CED}" destId="{7111AE39-B455-7C4D-91F4-9E37E3822D07}" srcOrd="0" destOrd="0" presId="urn:microsoft.com/office/officeart/2008/layout/HorizontalMultiLevelHierarchy"/>
    <dgm:cxn modelId="{2AC7FFA5-CCEB-9043-8BE0-F0C364624EB3}" type="presParOf" srcId="{B764B132-0961-414E-B6FA-FB0C6C1C6CED}" destId="{551EC4E6-AE1D-DD43-B7C4-D7EFBEA2E636}" srcOrd="1" destOrd="0" presId="urn:microsoft.com/office/officeart/2008/layout/HorizontalMultiLevelHierarchy"/>
    <dgm:cxn modelId="{468DE1F5-16F6-3E47-9B3E-A07C71960253}" type="presParOf" srcId="{551EC4E6-AE1D-DD43-B7C4-D7EFBEA2E636}" destId="{082A771F-69AF-7C4C-86CB-DF1CD8CB6581}" srcOrd="0" destOrd="0" presId="urn:microsoft.com/office/officeart/2008/layout/HorizontalMultiLevelHierarchy"/>
    <dgm:cxn modelId="{F7DFDB48-D65B-7640-96FF-B7B3EF9C20F9}" type="presParOf" srcId="{082A771F-69AF-7C4C-86CB-DF1CD8CB6581}" destId="{F726EDD3-E670-9B47-8786-4F599884289D}" srcOrd="0" destOrd="0" presId="urn:microsoft.com/office/officeart/2008/layout/HorizontalMultiLevelHierarchy"/>
    <dgm:cxn modelId="{CE305711-E988-CD4B-A327-EE81356157DC}" type="presParOf" srcId="{551EC4E6-AE1D-DD43-B7C4-D7EFBEA2E636}" destId="{7B40AE63-0EA3-0747-BCE5-5F3AB0355BF2}" srcOrd="1" destOrd="0" presId="urn:microsoft.com/office/officeart/2008/layout/HorizontalMultiLevelHierarchy"/>
    <dgm:cxn modelId="{61C2B8AF-9FE3-014E-9242-6149E158E17E}" type="presParOf" srcId="{7B40AE63-0EA3-0747-BCE5-5F3AB0355BF2}" destId="{C852AF5D-E3CA-F844-B775-08DD6E6FB940}" srcOrd="0" destOrd="0" presId="urn:microsoft.com/office/officeart/2008/layout/HorizontalMultiLevelHierarchy"/>
    <dgm:cxn modelId="{27DD9BDB-A021-8A45-BA76-13EAF2AB5E27}" type="presParOf" srcId="{7B40AE63-0EA3-0747-BCE5-5F3AB0355BF2}" destId="{30463D07-8E7F-3146-97CE-76CE82648742}" srcOrd="1" destOrd="0" presId="urn:microsoft.com/office/officeart/2008/layout/HorizontalMultiLevelHierarchy"/>
    <dgm:cxn modelId="{C4E665F0-AD24-1540-82DE-BF297AE67125}" type="presParOf" srcId="{551EC4E6-AE1D-DD43-B7C4-D7EFBEA2E636}" destId="{93180932-306E-E545-95F9-2A5635FDC9F1}" srcOrd="2" destOrd="0" presId="urn:microsoft.com/office/officeart/2008/layout/HorizontalMultiLevelHierarchy"/>
    <dgm:cxn modelId="{94D94F0B-A509-2645-9FF5-B024B39EDA9E}" type="presParOf" srcId="{93180932-306E-E545-95F9-2A5635FDC9F1}" destId="{7A2CD5A7-70D6-DE44-803D-0740544CB367}" srcOrd="0" destOrd="0" presId="urn:microsoft.com/office/officeart/2008/layout/HorizontalMultiLevelHierarchy"/>
    <dgm:cxn modelId="{F7701E75-7FD8-7D45-98E4-2B5CF6405D23}" type="presParOf" srcId="{551EC4E6-AE1D-DD43-B7C4-D7EFBEA2E636}" destId="{A0C9905E-6DBF-7645-94A7-C4BCDADC46B9}" srcOrd="3" destOrd="0" presId="urn:microsoft.com/office/officeart/2008/layout/HorizontalMultiLevelHierarchy"/>
    <dgm:cxn modelId="{ABF6B85A-0F66-574C-ABA5-50EB98F9B7BC}" type="presParOf" srcId="{A0C9905E-6DBF-7645-94A7-C4BCDADC46B9}" destId="{D3E2E567-EC04-E743-9B8C-985408EA1058}" srcOrd="0" destOrd="0" presId="urn:microsoft.com/office/officeart/2008/layout/HorizontalMultiLevelHierarchy"/>
    <dgm:cxn modelId="{589F4A66-F2A6-7845-8D7A-4FFEB0280D32}" type="presParOf" srcId="{A0C9905E-6DBF-7645-94A7-C4BCDADC46B9}" destId="{1488A531-D252-B440-B1DA-4363F37F8970}" srcOrd="1" destOrd="0" presId="urn:microsoft.com/office/officeart/2008/layout/HorizontalMultiLevelHierarchy"/>
    <dgm:cxn modelId="{8DC22E7A-6B48-5F4C-99C0-B9D19BCA4634}" type="presParOf" srcId="{551EC4E6-AE1D-DD43-B7C4-D7EFBEA2E636}" destId="{1F2800E8-CF94-FD43-8D0E-7E4B278315B1}" srcOrd="4" destOrd="0" presId="urn:microsoft.com/office/officeart/2008/layout/HorizontalMultiLevelHierarchy"/>
    <dgm:cxn modelId="{7275261C-8635-5740-8939-9F64EF5B2007}" type="presParOf" srcId="{1F2800E8-CF94-FD43-8D0E-7E4B278315B1}" destId="{938A9782-2B6B-8141-99DA-6568305E0C38}" srcOrd="0" destOrd="0" presId="urn:microsoft.com/office/officeart/2008/layout/HorizontalMultiLevelHierarchy"/>
    <dgm:cxn modelId="{A5DCB229-8520-E944-8325-8DF63C113E26}" type="presParOf" srcId="{551EC4E6-AE1D-DD43-B7C4-D7EFBEA2E636}" destId="{7377E58F-198D-DE48-B3AF-2D2AF67C403D}" srcOrd="5" destOrd="0" presId="urn:microsoft.com/office/officeart/2008/layout/HorizontalMultiLevelHierarchy"/>
    <dgm:cxn modelId="{4DF7E3A8-68EF-9340-A6CC-04FD4947D442}" type="presParOf" srcId="{7377E58F-198D-DE48-B3AF-2D2AF67C403D}" destId="{1C998B4A-F8C8-5D49-862A-38B9C7611407}" srcOrd="0" destOrd="0" presId="urn:microsoft.com/office/officeart/2008/layout/HorizontalMultiLevelHierarchy"/>
    <dgm:cxn modelId="{30264A78-3972-9B4E-845C-2AA7233DDF06}" type="presParOf" srcId="{7377E58F-198D-DE48-B3AF-2D2AF67C403D}" destId="{F9C8551A-E3F5-1A41-9D81-BA411262A93F}" srcOrd="1" destOrd="0" presId="urn:microsoft.com/office/officeart/2008/layout/HorizontalMultiLevelHierarchy"/>
    <dgm:cxn modelId="{993DD4CD-E3E5-0B4A-8EF5-18E1FF6653D2}" type="presParOf" srcId="{551EC4E6-AE1D-DD43-B7C4-D7EFBEA2E636}" destId="{BA8DEFCD-307F-6447-992B-91E06167C0D1}" srcOrd="6" destOrd="0" presId="urn:microsoft.com/office/officeart/2008/layout/HorizontalMultiLevelHierarchy"/>
    <dgm:cxn modelId="{C77294B5-5971-3246-BF6A-0F460EF78440}" type="presParOf" srcId="{BA8DEFCD-307F-6447-992B-91E06167C0D1}" destId="{F576E494-8A13-2C42-8E48-804CC8A09FCA}" srcOrd="0" destOrd="0" presId="urn:microsoft.com/office/officeart/2008/layout/HorizontalMultiLevelHierarchy"/>
    <dgm:cxn modelId="{829DBCA6-6CA5-9E49-A009-3847FCB9A763}" type="presParOf" srcId="{551EC4E6-AE1D-DD43-B7C4-D7EFBEA2E636}" destId="{535ABE2F-D370-DA4E-B964-1041079AB0E6}" srcOrd="7" destOrd="0" presId="urn:microsoft.com/office/officeart/2008/layout/HorizontalMultiLevelHierarchy"/>
    <dgm:cxn modelId="{5D8AF3DE-D21A-6242-8A82-3F7FC9EC1E19}" type="presParOf" srcId="{535ABE2F-D370-DA4E-B964-1041079AB0E6}" destId="{658601CC-A707-B346-87A6-73338653F658}" srcOrd="0" destOrd="0" presId="urn:microsoft.com/office/officeart/2008/layout/HorizontalMultiLevelHierarchy"/>
    <dgm:cxn modelId="{CDD887FF-238B-5C4C-90C2-75A12E21D0AC}" type="presParOf" srcId="{535ABE2F-D370-DA4E-B964-1041079AB0E6}" destId="{A00C4049-CC14-0548-9B2A-242562FC1184}" srcOrd="1" destOrd="0" presId="urn:microsoft.com/office/officeart/2008/layout/HorizontalMultiLevelHierarchy"/>
    <dgm:cxn modelId="{3AB58A56-9363-7D44-9AAD-E2EC9AAE5E7F}" type="presParOf" srcId="{551EC4E6-AE1D-DD43-B7C4-D7EFBEA2E636}" destId="{11A34F07-C9B9-654E-AC28-B09BCCE838A0}" srcOrd="8" destOrd="0" presId="urn:microsoft.com/office/officeart/2008/layout/HorizontalMultiLevelHierarchy"/>
    <dgm:cxn modelId="{803DC450-3B7B-0B4B-BC3A-70B70F19C009}" type="presParOf" srcId="{11A34F07-C9B9-654E-AC28-B09BCCE838A0}" destId="{A12F38F1-9689-5E42-8E00-9D259E19BF50}" srcOrd="0" destOrd="0" presId="urn:microsoft.com/office/officeart/2008/layout/HorizontalMultiLevelHierarchy"/>
    <dgm:cxn modelId="{EA70C554-D94C-1A4F-81EE-4D021E27C807}" type="presParOf" srcId="{551EC4E6-AE1D-DD43-B7C4-D7EFBEA2E636}" destId="{9EABD7FF-490F-8B4C-B8F8-D31309A62D20}" srcOrd="9" destOrd="0" presId="urn:microsoft.com/office/officeart/2008/layout/HorizontalMultiLevelHierarchy"/>
    <dgm:cxn modelId="{B4553FC7-F9BC-BA47-B0BB-389131E7B6BC}" type="presParOf" srcId="{9EABD7FF-490F-8B4C-B8F8-D31309A62D20}" destId="{0CFAE03F-D9F1-1440-9A27-54A46D352C27}" srcOrd="0" destOrd="0" presId="urn:microsoft.com/office/officeart/2008/layout/HorizontalMultiLevelHierarchy"/>
    <dgm:cxn modelId="{951C3D05-AE91-7249-B4E5-C28EC61F553B}" type="presParOf" srcId="{9EABD7FF-490F-8B4C-B8F8-D31309A62D20}" destId="{158D506F-A227-CE44-8F2A-C0F86991131B}" srcOrd="1" destOrd="0" presId="urn:microsoft.com/office/officeart/2008/layout/HorizontalMultiLevelHierarchy"/>
    <dgm:cxn modelId="{4BAC6737-FA77-B149-8F07-DDF558476A2C}" type="presParOf" srcId="{551EC4E6-AE1D-DD43-B7C4-D7EFBEA2E636}" destId="{AA56199D-8D59-8D4A-B9F3-7077EE056DFC}" srcOrd="10" destOrd="0" presId="urn:microsoft.com/office/officeart/2008/layout/HorizontalMultiLevelHierarchy"/>
    <dgm:cxn modelId="{2BB83982-5CC8-8347-A512-FD7E0929F30D}" type="presParOf" srcId="{AA56199D-8D59-8D4A-B9F3-7077EE056DFC}" destId="{AC9C60F5-2876-DA47-AFFA-A06F236068E2}" srcOrd="0" destOrd="0" presId="urn:microsoft.com/office/officeart/2008/layout/HorizontalMultiLevelHierarchy"/>
    <dgm:cxn modelId="{632C7DC9-A089-5C44-AB81-D035A8408AD3}" type="presParOf" srcId="{551EC4E6-AE1D-DD43-B7C4-D7EFBEA2E636}" destId="{E470B30D-6EA7-7E4C-B0FB-888EA91DC523}" srcOrd="11" destOrd="0" presId="urn:microsoft.com/office/officeart/2008/layout/HorizontalMultiLevelHierarchy"/>
    <dgm:cxn modelId="{1C58DBAA-C524-F544-844E-2FC7274EEF17}" type="presParOf" srcId="{E470B30D-6EA7-7E4C-B0FB-888EA91DC523}" destId="{1B90F006-CCAA-644D-A07A-EC9A4A63DA78}" srcOrd="0" destOrd="0" presId="urn:microsoft.com/office/officeart/2008/layout/HorizontalMultiLevelHierarchy"/>
    <dgm:cxn modelId="{2ECDBAA8-2A63-7D46-84B8-F487A6D1F340}"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B3C3AF72-28F2-6946-BE4F-8701FFE769AA}" type="presOf" srcId="{8E22E6BE-2355-3044-A2AD-0F14E9FD033B}" destId="{F576E494-8A13-2C42-8E48-804CC8A09FCA}" srcOrd="1" destOrd="0" presId="urn:microsoft.com/office/officeart/2008/layout/HorizontalMultiLevelHierarchy"/>
    <dgm:cxn modelId="{AF78AF93-5843-CC41-9E5A-1B7C2CE51FE2}" type="presOf" srcId="{B7B45A6A-3224-B346-B114-13FE7727100D}" destId="{0CFAE03F-D9F1-1440-9A27-54A46D352C27}" srcOrd="0" destOrd="0" presId="urn:microsoft.com/office/officeart/2008/layout/HorizontalMultiLevelHierarchy"/>
    <dgm:cxn modelId="{BF1955B5-8A98-4041-9EBF-C037299E6130}" type="presOf" srcId="{45A45490-5AEF-2C4A-8A41-774416F30B61}" destId="{658601CC-A707-B346-87A6-73338653F658}" srcOrd="0" destOrd="0" presId="urn:microsoft.com/office/officeart/2008/layout/HorizontalMultiLevelHierarchy"/>
    <dgm:cxn modelId="{B058B58E-F028-974E-8212-3215E65DAE51}" type="presOf" srcId="{A73DCD64-89DF-3E4C-9543-0D417B51464E}" destId="{F726EDD3-E670-9B47-8786-4F599884289D}"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44ACB650-6984-EB46-86D9-010AA8F522C3}" type="presOf" srcId="{773FD5F0-F007-F148-886B-86E72F86266E}" destId="{D3E2E567-EC04-E743-9B8C-985408EA1058}" srcOrd="0" destOrd="0" presId="urn:microsoft.com/office/officeart/2008/layout/HorizontalMultiLevelHierarchy"/>
    <dgm:cxn modelId="{C29BE714-C64D-0E45-B2A3-6228D658F69E}" type="presOf" srcId="{45267C76-6276-B44A-878A-9D61B556EBD7}" destId="{1F2800E8-CF94-FD43-8D0E-7E4B278315B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132C316-26AA-BB4C-B72F-B554D2A45F5F}" type="presOf" srcId="{DD5BF61D-B843-C744-B9A9-3312A1287EF4}" destId="{C852AF5D-E3CA-F844-B775-08DD6E6FB940}" srcOrd="0" destOrd="0" presId="urn:microsoft.com/office/officeart/2008/layout/HorizontalMultiLevelHierarchy"/>
    <dgm:cxn modelId="{705132DB-A2FC-4243-9528-D9DF71270F2B}" type="presOf" srcId="{B94BF05B-2FD4-3B43-A783-61203240B6BC}" destId="{AA56199D-8D59-8D4A-B9F3-7077EE056DFC}" srcOrd="0" destOrd="0" presId="urn:microsoft.com/office/officeart/2008/layout/HorizontalMultiLevelHierarchy"/>
    <dgm:cxn modelId="{904C47F5-AF73-E449-B098-BA9A1CE97400}" type="presOf" srcId="{8E22E6BE-2355-3044-A2AD-0F14E9FD033B}" destId="{BA8DEFCD-307F-6447-992B-91E06167C0D1}" srcOrd="0" destOrd="0" presId="urn:microsoft.com/office/officeart/2008/layout/HorizontalMultiLevelHierarchy"/>
    <dgm:cxn modelId="{AFC3D1B5-B725-1441-BF2D-83A6FB0853A8}" type="presOf" srcId="{9BA062DA-6B7A-FC4F-B1BB-7CC4C74C72CE}" destId="{1C998B4A-F8C8-5D49-862A-38B9C7611407}" srcOrd="0" destOrd="0" presId="urn:microsoft.com/office/officeart/2008/layout/HorizontalMultiLevelHierarchy"/>
    <dgm:cxn modelId="{2E486A6E-0E3D-4144-A47F-5E3C5A2ADDAB}" type="presOf" srcId="{D2A7088E-1D05-9D42-A59D-10A5E7F83CF9}" destId="{1B90F006-CCAA-644D-A07A-EC9A4A63DA78}" srcOrd="0" destOrd="0" presId="urn:microsoft.com/office/officeart/2008/layout/HorizontalMultiLevelHierarchy"/>
    <dgm:cxn modelId="{5048634A-5DDD-FB4B-BC2B-C59D88DADE9B}" type="presOf" srcId="{A73DCD64-89DF-3E4C-9543-0D417B51464E}" destId="{082A771F-69AF-7C4C-86CB-DF1CD8CB6581}" srcOrd="0" destOrd="0" presId="urn:microsoft.com/office/officeart/2008/layout/HorizontalMultiLevelHierarchy"/>
    <dgm:cxn modelId="{2D933873-151D-D843-BAEF-BB7B70CD94A0}" type="presOf" srcId="{2EFE4671-8583-3540-9262-1FC578B666F4}" destId="{3013142F-A3C7-F746-853E-2CA8B540A8DE}" srcOrd="0" destOrd="0" presId="urn:microsoft.com/office/officeart/2008/layout/HorizontalMultiLevelHierarchy"/>
    <dgm:cxn modelId="{335A6C75-C329-314C-ABA0-841AF4AC52B8}" type="presOf" srcId="{CC08C8E7-D5AB-9C4F-A78B-4A8C57EB2D22}" destId="{7111AE39-B455-7C4D-91F4-9E37E3822D07}" srcOrd="0" destOrd="0" presId="urn:microsoft.com/office/officeart/2008/layout/HorizontalMultiLevelHierarchy"/>
    <dgm:cxn modelId="{6ECF9D42-EEAC-8740-A120-3410468C90DD}" type="presOf" srcId="{45267C76-6276-B44A-878A-9D61B556EBD7}" destId="{938A9782-2B6B-8141-99DA-6568305E0C38}" srcOrd="1" destOrd="0" presId="urn:microsoft.com/office/officeart/2008/layout/HorizontalMultiLevelHierarchy"/>
    <dgm:cxn modelId="{9DD5E539-FF65-1045-B36B-558BEBB124D3}" type="presOf" srcId="{47C3D573-2A9E-4D4B-AC0A-DDF3C911D23B}" destId="{11A34F07-C9B9-654E-AC28-B09BCCE838A0}" srcOrd="0" destOrd="0" presId="urn:microsoft.com/office/officeart/2008/layout/HorizontalMultiLevelHierarchy"/>
    <dgm:cxn modelId="{546314C9-0E94-4045-8391-16A02A58DBC9}"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E6416B8-9F13-2E47-BE79-175D6E06CD4A}" type="presOf" srcId="{BDC2CFA9-99C6-8347-9628-F8B57513FB8C}" destId="{7A2CD5A7-70D6-DE44-803D-0740544CB367}" srcOrd="1" destOrd="0" presId="urn:microsoft.com/office/officeart/2008/layout/HorizontalMultiLevelHierarchy"/>
    <dgm:cxn modelId="{09051571-ECDB-2F46-8078-63B21CCB222C}" type="presOf" srcId="{47C3D573-2A9E-4D4B-AC0A-DDF3C911D23B}" destId="{A12F38F1-9689-5E42-8E00-9D259E19BF50}"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D56A86EA-B183-FB41-867D-DC010A5F9F3B}" type="presOf" srcId="{B94BF05B-2FD4-3B43-A783-61203240B6BC}" destId="{AC9C60F5-2876-DA47-AFFA-A06F236068E2}"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9343A9BE-FFFF-5B43-81D9-5F7447041937}" type="presParOf" srcId="{3013142F-A3C7-F746-853E-2CA8B540A8DE}" destId="{B764B132-0961-414E-B6FA-FB0C6C1C6CED}" srcOrd="0" destOrd="0" presId="urn:microsoft.com/office/officeart/2008/layout/HorizontalMultiLevelHierarchy"/>
    <dgm:cxn modelId="{EC362867-C2BC-0849-B4D3-F5571C7AD74F}" type="presParOf" srcId="{B764B132-0961-414E-B6FA-FB0C6C1C6CED}" destId="{7111AE39-B455-7C4D-91F4-9E37E3822D07}" srcOrd="0" destOrd="0" presId="urn:microsoft.com/office/officeart/2008/layout/HorizontalMultiLevelHierarchy"/>
    <dgm:cxn modelId="{175E2BD7-E65C-0647-93D3-83372286E089}" type="presParOf" srcId="{B764B132-0961-414E-B6FA-FB0C6C1C6CED}" destId="{551EC4E6-AE1D-DD43-B7C4-D7EFBEA2E636}" srcOrd="1" destOrd="0" presId="urn:microsoft.com/office/officeart/2008/layout/HorizontalMultiLevelHierarchy"/>
    <dgm:cxn modelId="{6E5AB6F3-E0F1-DB44-8C6F-C688CAF59F53}" type="presParOf" srcId="{551EC4E6-AE1D-DD43-B7C4-D7EFBEA2E636}" destId="{082A771F-69AF-7C4C-86CB-DF1CD8CB6581}" srcOrd="0" destOrd="0" presId="urn:microsoft.com/office/officeart/2008/layout/HorizontalMultiLevelHierarchy"/>
    <dgm:cxn modelId="{BF66A5FD-B7CE-BC41-8BD7-C2D011C2EEB5}" type="presParOf" srcId="{082A771F-69AF-7C4C-86CB-DF1CD8CB6581}" destId="{F726EDD3-E670-9B47-8786-4F599884289D}" srcOrd="0" destOrd="0" presId="urn:microsoft.com/office/officeart/2008/layout/HorizontalMultiLevelHierarchy"/>
    <dgm:cxn modelId="{D3E36F27-DA68-2343-BF59-17BDA4B4CDEF}" type="presParOf" srcId="{551EC4E6-AE1D-DD43-B7C4-D7EFBEA2E636}" destId="{7B40AE63-0EA3-0747-BCE5-5F3AB0355BF2}" srcOrd="1" destOrd="0" presId="urn:microsoft.com/office/officeart/2008/layout/HorizontalMultiLevelHierarchy"/>
    <dgm:cxn modelId="{67F8D19B-38DE-814E-BD11-B4882F6DB939}" type="presParOf" srcId="{7B40AE63-0EA3-0747-BCE5-5F3AB0355BF2}" destId="{C852AF5D-E3CA-F844-B775-08DD6E6FB940}" srcOrd="0" destOrd="0" presId="urn:microsoft.com/office/officeart/2008/layout/HorizontalMultiLevelHierarchy"/>
    <dgm:cxn modelId="{BD7438F7-61F4-3D46-B937-2C52A5AA4FAF}" type="presParOf" srcId="{7B40AE63-0EA3-0747-BCE5-5F3AB0355BF2}" destId="{30463D07-8E7F-3146-97CE-76CE82648742}" srcOrd="1" destOrd="0" presId="urn:microsoft.com/office/officeart/2008/layout/HorizontalMultiLevelHierarchy"/>
    <dgm:cxn modelId="{AD8A4DC8-A1D3-E445-A2E9-9ACCE96FE13F}" type="presParOf" srcId="{551EC4E6-AE1D-DD43-B7C4-D7EFBEA2E636}" destId="{93180932-306E-E545-95F9-2A5635FDC9F1}" srcOrd="2" destOrd="0" presId="urn:microsoft.com/office/officeart/2008/layout/HorizontalMultiLevelHierarchy"/>
    <dgm:cxn modelId="{7E2B401E-8CE0-BD4A-BAB2-BCD31B4E062B}" type="presParOf" srcId="{93180932-306E-E545-95F9-2A5635FDC9F1}" destId="{7A2CD5A7-70D6-DE44-803D-0740544CB367}" srcOrd="0" destOrd="0" presId="urn:microsoft.com/office/officeart/2008/layout/HorizontalMultiLevelHierarchy"/>
    <dgm:cxn modelId="{255049C2-CB9F-E548-9C4C-36F39135451F}" type="presParOf" srcId="{551EC4E6-AE1D-DD43-B7C4-D7EFBEA2E636}" destId="{A0C9905E-6DBF-7645-94A7-C4BCDADC46B9}" srcOrd="3" destOrd="0" presId="urn:microsoft.com/office/officeart/2008/layout/HorizontalMultiLevelHierarchy"/>
    <dgm:cxn modelId="{77E9B5F7-05ED-1A44-A3EE-21B22B756236}" type="presParOf" srcId="{A0C9905E-6DBF-7645-94A7-C4BCDADC46B9}" destId="{D3E2E567-EC04-E743-9B8C-985408EA1058}" srcOrd="0" destOrd="0" presId="urn:microsoft.com/office/officeart/2008/layout/HorizontalMultiLevelHierarchy"/>
    <dgm:cxn modelId="{897A55EF-AE36-1742-938E-E887BF1EAAEE}" type="presParOf" srcId="{A0C9905E-6DBF-7645-94A7-C4BCDADC46B9}" destId="{1488A531-D252-B440-B1DA-4363F37F8970}" srcOrd="1" destOrd="0" presId="urn:microsoft.com/office/officeart/2008/layout/HorizontalMultiLevelHierarchy"/>
    <dgm:cxn modelId="{2F0E6B93-CD6A-3742-8A4D-4B00A01F398D}" type="presParOf" srcId="{551EC4E6-AE1D-DD43-B7C4-D7EFBEA2E636}" destId="{1F2800E8-CF94-FD43-8D0E-7E4B278315B1}" srcOrd="4" destOrd="0" presId="urn:microsoft.com/office/officeart/2008/layout/HorizontalMultiLevelHierarchy"/>
    <dgm:cxn modelId="{29F161AF-8868-9148-8E64-1B4F1C79B77A}" type="presParOf" srcId="{1F2800E8-CF94-FD43-8D0E-7E4B278315B1}" destId="{938A9782-2B6B-8141-99DA-6568305E0C38}" srcOrd="0" destOrd="0" presId="urn:microsoft.com/office/officeart/2008/layout/HorizontalMultiLevelHierarchy"/>
    <dgm:cxn modelId="{CE60B95D-AD18-4147-B693-F0F8401AD97F}" type="presParOf" srcId="{551EC4E6-AE1D-DD43-B7C4-D7EFBEA2E636}" destId="{7377E58F-198D-DE48-B3AF-2D2AF67C403D}" srcOrd="5" destOrd="0" presId="urn:microsoft.com/office/officeart/2008/layout/HorizontalMultiLevelHierarchy"/>
    <dgm:cxn modelId="{080F07F1-F697-9D49-B325-07864820405F}" type="presParOf" srcId="{7377E58F-198D-DE48-B3AF-2D2AF67C403D}" destId="{1C998B4A-F8C8-5D49-862A-38B9C7611407}" srcOrd="0" destOrd="0" presId="urn:microsoft.com/office/officeart/2008/layout/HorizontalMultiLevelHierarchy"/>
    <dgm:cxn modelId="{02E22412-43E9-3846-93DC-EC2D09BCC8C1}" type="presParOf" srcId="{7377E58F-198D-DE48-B3AF-2D2AF67C403D}" destId="{F9C8551A-E3F5-1A41-9D81-BA411262A93F}" srcOrd="1" destOrd="0" presId="urn:microsoft.com/office/officeart/2008/layout/HorizontalMultiLevelHierarchy"/>
    <dgm:cxn modelId="{468E417C-E529-E04E-9691-F5C4590E39B3}" type="presParOf" srcId="{551EC4E6-AE1D-DD43-B7C4-D7EFBEA2E636}" destId="{BA8DEFCD-307F-6447-992B-91E06167C0D1}" srcOrd="6" destOrd="0" presId="urn:microsoft.com/office/officeart/2008/layout/HorizontalMultiLevelHierarchy"/>
    <dgm:cxn modelId="{9068B788-41BC-464A-98F9-3CC374824C0F}" type="presParOf" srcId="{BA8DEFCD-307F-6447-992B-91E06167C0D1}" destId="{F576E494-8A13-2C42-8E48-804CC8A09FCA}" srcOrd="0" destOrd="0" presId="urn:microsoft.com/office/officeart/2008/layout/HorizontalMultiLevelHierarchy"/>
    <dgm:cxn modelId="{2EF1F3A0-3074-8F4B-84CD-81011F549005}" type="presParOf" srcId="{551EC4E6-AE1D-DD43-B7C4-D7EFBEA2E636}" destId="{535ABE2F-D370-DA4E-B964-1041079AB0E6}" srcOrd="7" destOrd="0" presId="urn:microsoft.com/office/officeart/2008/layout/HorizontalMultiLevelHierarchy"/>
    <dgm:cxn modelId="{0512A2D9-4148-9C4D-BAE5-BE834A80D3EA}" type="presParOf" srcId="{535ABE2F-D370-DA4E-B964-1041079AB0E6}" destId="{658601CC-A707-B346-87A6-73338653F658}" srcOrd="0" destOrd="0" presId="urn:microsoft.com/office/officeart/2008/layout/HorizontalMultiLevelHierarchy"/>
    <dgm:cxn modelId="{A2625A9D-E61B-8347-80C6-40F183C76982}" type="presParOf" srcId="{535ABE2F-D370-DA4E-B964-1041079AB0E6}" destId="{A00C4049-CC14-0548-9B2A-242562FC1184}" srcOrd="1" destOrd="0" presId="urn:microsoft.com/office/officeart/2008/layout/HorizontalMultiLevelHierarchy"/>
    <dgm:cxn modelId="{9E953067-48EC-204C-9D13-B9D245B557E7}" type="presParOf" srcId="{551EC4E6-AE1D-DD43-B7C4-D7EFBEA2E636}" destId="{11A34F07-C9B9-654E-AC28-B09BCCE838A0}" srcOrd="8" destOrd="0" presId="urn:microsoft.com/office/officeart/2008/layout/HorizontalMultiLevelHierarchy"/>
    <dgm:cxn modelId="{571EDCB4-06B0-3147-B43F-165304C39EB2}" type="presParOf" srcId="{11A34F07-C9B9-654E-AC28-B09BCCE838A0}" destId="{A12F38F1-9689-5E42-8E00-9D259E19BF50}" srcOrd="0" destOrd="0" presId="urn:microsoft.com/office/officeart/2008/layout/HorizontalMultiLevelHierarchy"/>
    <dgm:cxn modelId="{9D71D122-2A2D-0342-9063-51972E008478}" type="presParOf" srcId="{551EC4E6-AE1D-DD43-B7C4-D7EFBEA2E636}" destId="{9EABD7FF-490F-8B4C-B8F8-D31309A62D20}" srcOrd="9" destOrd="0" presId="urn:microsoft.com/office/officeart/2008/layout/HorizontalMultiLevelHierarchy"/>
    <dgm:cxn modelId="{0D0A31BF-A159-8E4F-830A-EF2BE5DCD6C4}" type="presParOf" srcId="{9EABD7FF-490F-8B4C-B8F8-D31309A62D20}" destId="{0CFAE03F-D9F1-1440-9A27-54A46D352C27}" srcOrd="0" destOrd="0" presId="urn:microsoft.com/office/officeart/2008/layout/HorizontalMultiLevelHierarchy"/>
    <dgm:cxn modelId="{6AB39020-AFEF-5D43-8949-08DAD4776236}" type="presParOf" srcId="{9EABD7FF-490F-8B4C-B8F8-D31309A62D20}" destId="{158D506F-A227-CE44-8F2A-C0F86991131B}" srcOrd="1" destOrd="0" presId="urn:microsoft.com/office/officeart/2008/layout/HorizontalMultiLevelHierarchy"/>
    <dgm:cxn modelId="{36B686A9-A66A-C842-A651-B07BF445F9CD}" type="presParOf" srcId="{551EC4E6-AE1D-DD43-B7C4-D7EFBEA2E636}" destId="{AA56199D-8D59-8D4A-B9F3-7077EE056DFC}" srcOrd="10" destOrd="0" presId="urn:microsoft.com/office/officeart/2008/layout/HorizontalMultiLevelHierarchy"/>
    <dgm:cxn modelId="{1B18CA41-BDBB-4448-9BCD-76C83CCE3420}" type="presParOf" srcId="{AA56199D-8D59-8D4A-B9F3-7077EE056DFC}" destId="{AC9C60F5-2876-DA47-AFFA-A06F236068E2}" srcOrd="0" destOrd="0" presId="urn:microsoft.com/office/officeart/2008/layout/HorizontalMultiLevelHierarchy"/>
    <dgm:cxn modelId="{A3E7287C-EB2C-984D-B5E5-81EAB9EC9540}" type="presParOf" srcId="{551EC4E6-AE1D-DD43-B7C4-D7EFBEA2E636}" destId="{E470B30D-6EA7-7E4C-B0FB-888EA91DC523}" srcOrd="11" destOrd="0" presId="urn:microsoft.com/office/officeart/2008/layout/HorizontalMultiLevelHierarchy"/>
    <dgm:cxn modelId="{C67C8B67-D914-3C49-9AC4-C32EE62C9395}" type="presParOf" srcId="{E470B30D-6EA7-7E4C-B0FB-888EA91DC523}" destId="{1B90F006-CCAA-644D-A07A-EC9A4A63DA78}" srcOrd="0" destOrd="0" presId="urn:microsoft.com/office/officeart/2008/layout/HorizontalMultiLevelHierarchy"/>
    <dgm:cxn modelId="{C05ABB16-8F85-0140-AE9C-137BD621CBF0}"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A29F15C9-C6EE-3B4B-A251-822C133589F3}" type="presOf" srcId="{2EFE4671-8583-3540-9262-1FC578B666F4}" destId="{3013142F-A3C7-F746-853E-2CA8B540A8DE}" srcOrd="0" destOrd="0" presId="urn:microsoft.com/office/officeart/2008/layout/HorizontalMultiLevelHierarchy"/>
    <dgm:cxn modelId="{CB7FFEE9-9260-1744-AB30-5E3B1733EAFD}" type="presOf" srcId="{9BA062DA-6B7A-FC4F-B1BB-7CC4C74C72CE}" destId="{1C998B4A-F8C8-5D49-862A-38B9C7611407}" srcOrd="0" destOrd="0" presId="urn:microsoft.com/office/officeart/2008/layout/HorizontalMultiLevelHierarchy"/>
    <dgm:cxn modelId="{E817655B-C04D-AF4F-AB8D-7BF0B82D07B6}" type="presOf" srcId="{45267C76-6276-B44A-878A-9D61B556EBD7}" destId="{938A9782-2B6B-8141-99DA-6568305E0C38}" srcOrd="1" destOrd="0" presId="urn:microsoft.com/office/officeart/2008/layout/HorizontalMultiLevelHierarchy"/>
    <dgm:cxn modelId="{47D2AB59-DD90-C342-98F7-0EECCDC0CB3D}" type="presOf" srcId="{B7B45A6A-3224-B346-B114-13FE7727100D}" destId="{0CFAE03F-D9F1-1440-9A27-54A46D352C27}" srcOrd="0" destOrd="0" presId="urn:microsoft.com/office/officeart/2008/layout/HorizontalMultiLevelHierarchy"/>
    <dgm:cxn modelId="{D4C49D15-F212-0F4D-9ABE-5E9B916D962A}" type="presOf" srcId="{B94BF05B-2FD4-3B43-A783-61203240B6BC}" destId="{AC9C60F5-2876-DA47-AFFA-A06F236068E2}" srcOrd="1" destOrd="0" presId="urn:microsoft.com/office/officeart/2008/layout/HorizontalMultiLevelHierarchy"/>
    <dgm:cxn modelId="{D52A0EBE-3EC7-7B4D-A05C-9EA92AD7BCA6}" type="presOf" srcId="{BDC2CFA9-99C6-8347-9628-F8B57513FB8C}" destId="{7A2CD5A7-70D6-DE44-803D-0740544CB367}" srcOrd="1" destOrd="0" presId="urn:microsoft.com/office/officeart/2008/layout/HorizontalMultiLevelHierarchy"/>
    <dgm:cxn modelId="{D270956C-1A44-F340-B837-D4BBD0F3E27D}"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9A10D4D3-D8FF-7A46-A6E4-A931ABE0F500}" type="presOf" srcId="{45A45490-5AEF-2C4A-8A41-774416F30B61}" destId="{658601CC-A707-B346-87A6-73338653F658}" srcOrd="0" destOrd="0" presId="urn:microsoft.com/office/officeart/2008/layout/HorizontalMultiLevelHierarchy"/>
    <dgm:cxn modelId="{08EB399C-6943-C44E-B979-21B47F853767}" type="presOf" srcId="{8E22E6BE-2355-3044-A2AD-0F14E9FD033B}" destId="{BA8DEFCD-307F-6447-992B-91E06167C0D1}"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DC0BDEA0-8299-E644-999F-62D8E3B4AC96}" srcId="{CC08C8E7-D5AB-9C4F-A78B-4A8C57EB2D22}" destId="{45A45490-5AEF-2C4A-8A41-774416F30B61}" srcOrd="3" destOrd="0" parTransId="{8E22E6BE-2355-3044-A2AD-0F14E9FD033B}" sibTransId="{FC02262D-7A75-D34F-AF4C-E0E9A4DB7FAF}"/>
    <dgm:cxn modelId="{C87E742F-35C5-DE4A-86DA-AFB4E8C86340}" type="presOf" srcId="{47C3D573-2A9E-4D4B-AC0A-DDF3C911D23B}" destId="{11A34F07-C9B9-654E-AC28-B09BCCE838A0}" srcOrd="0" destOrd="0" presId="urn:microsoft.com/office/officeart/2008/layout/HorizontalMultiLevelHierarchy"/>
    <dgm:cxn modelId="{AE181C1A-9E80-7141-8666-8D04F3110990}" type="presOf" srcId="{8E22E6BE-2355-3044-A2AD-0F14E9FD033B}" destId="{F576E494-8A13-2C42-8E48-804CC8A09FCA}" srcOrd="1" destOrd="0" presId="urn:microsoft.com/office/officeart/2008/layout/HorizontalMultiLevelHierarchy"/>
    <dgm:cxn modelId="{FC9FFD1E-AD6C-AD47-A4FA-8B1B2055A953}" type="presOf" srcId="{B94BF05B-2FD4-3B43-A783-61203240B6BC}" destId="{AA56199D-8D59-8D4A-B9F3-7077EE056DFC}" srcOrd="0" destOrd="0" presId="urn:microsoft.com/office/officeart/2008/layout/HorizontalMultiLevelHierarchy"/>
    <dgm:cxn modelId="{C24099AC-C9F1-D940-9F19-A9D28A14A48A}" type="presOf" srcId="{BDC2CFA9-99C6-8347-9628-F8B57513FB8C}" destId="{93180932-306E-E545-95F9-2A5635FDC9F1}" srcOrd="0" destOrd="0" presId="urn:microsoft.com/office/officeart/2008/layout/HorizontalMultiLevelHierarchy"/>
    <dgm:cxn modelId="{B7126637-C381-BC4A-951C-D02686761EA0}" type="presOf" srcId="{45267C76-6276-B44A-878A-9D61B556EBD7}" destId="{1F2800E8-CF94-FD43-8D0E-7E4B278315B1}" srcOrd="0" destOrd="0" presId="urn:microsoft.com/office/officeart/2008/layout/HorizontalMultiLevelHierarchy"/>
    <dgm:cxn modelId="{5CB1377B-2123-9B45-AC76-0299E7E8ED08}"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3EB208E-8562-8544-BEA2-516F53C60F6E}" type="presOf" srcId="{D2A7088E-1D05-9D42-A59D-10A5E7F83CF9}" destId="{1B90F006-CCAA-644D-A07A-EC9A4A63DA78}" srcOrd="0" destOrd="0" presId="urn:microsoft.com/office/officeart/2008/layout/HorizontalMultiLevelHierarchy"/>
    <dgm:cxn modelId="{F9C495A4-3EEE-384E-B414-923384D567DF}" type="presOf" srcId="{A73DCD64-89DF-3E4C-9543-0D417B51464E}" destId="{F726EDD3-E670-9B47-8786-4F599884289D}" srcOrd="1" destOrd="0" presId="urn:microsoft.com/office/officeart/2008/layout/HorizontalMultiLevelHierarchy"/>
    <dgm:cxn modelId="{01F2EC01-B66A-554E-A908-FC69BF59DA99}" type="presOf" srcId="{DD5BF61D-B843-C744-B9A9-3312A1287EF4}" destId="{C852AF5D-E3CA-F844-B775-08DD6E6FB940}"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FE34B427-9D47-5D4F-B08C-79C955C57CBA}" srcId="{CC08C8E7-D5AB-9C4F-A78B-4A8C57EB2D22}" destId="{DD5BF61D-B843-C744-B9A9-3312A1287EF4}" srcOrd="0" destOrd="0" parTransId="{A73DCD64-89DF-3E4C-9543-0D417B51464E}" sibTransId="{5F6E09CE-61C0-D34C-AE4A-99D078D226DF}"/>
    <dgm:cxn modelId="{21995A3B-B431-E44D-9C6A-DC84B6C4429D}" type="presOf" srcId="{47C3D573-2A9E-4D4B-AC0A-DDF3C911D23B}" destId="{A12F38F1-9689-5E42-8E00-9D259E19BF50}"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1D5AAAAA-CA30-EE45-9EE1-28C78D53F1DF}" type="presOf" srcId="{A73DCD64-89DF-3E4C-9543-0D417B51464E}" destId="{082A771F-69AF-7C4C-86CB-DF1CD8CB6581}" srcOrd="0" destOrd="0" presId="urn:microsoft.com/office/officeart/2008/layout/HorizontalMultiLevelHierarchy"/>
    <dgm:cxn modelId="{CD472BED-6B4B-7841-8CD9-6C344A70128D}" type="presParOf" srcId="{3013142F-A3C7-F746-853E-2CA8B540A8DE}" destId="{B764B132-0961-414E-B6FA-FB0C6C1C6CED}" srcOrd="0" destOrd="0" presId="urn:microsoft.com/office/officeart/2008/layout/HorizontalMultiLevelHierarchy"/>
    <dgm:cxn modelId="{95E3FAAD-DA6D-E64D-B14E-4CFC02AD729B}" type="presParOf" srcId="{B764B132-0961-414E-B6FA-FB0C6C1C6CED}" destId="{7111AE39-B455-7C4D-91F4-9E37E3822D07}" srcOrd="0" destOrd="0" presId="urn:microsoft.com/office/officeart/2008/layout/HorizontalMultiLevelHierarchy"/>
    <dgm:cxn modelId="{B4596B13-94EF-604B-9D52-3A6B9C212D25}" type="presParOf" srcId="{B764B132-0961-414E-B6FA-FB0C6C1C6CED}" destId="{551EC4E6-AE1D-DD43-B7C4-D7EFBEA2E636}" srcOrd="1" destOrd="0" presId="urn:microsoft.com/office/officeart/2008/layout/HorizontalMultiLevelHierarchy"/>
    <dgm:cxn modelId="{8F994301-A89E-BE4F-96CB-D34BE3D84E5C}" type="presParOf" srcId="{551EC4E6-AE1D-DD43-B7C4-D7EFBEA2E636}" destId="{082A771F-69AF-7C4C-86CB-DF1CD8CB6581}" srcOrd="0" destOrd="0" presId="urn:microsoft.com/office/officeart/2008/layout/HorizontalMultiLevelHierarchy"/>
    <dgm:cxn modelId="{C0CC1928-80CD-BA44-B4F5-EA2E2081A8D5}" type="presParOf" srcId="{082A771F-69AF-7C4C-86CB-DF1CD8CB6581}" destId="{F726EDD3-E670-9B47-8786-4F599884289D}" srcOrd="0" destOrd="0" presId="urn:microsoft.com/office/officeart/2008/layout/HorizontalMultiLevelHierarchy"/>
    <dgm:cxn modelId="{BD6B0AEF-B74C-3549-A1E8-4D7F68EE89F1}" type="presParOf" srcId="{551EC4E6-AE1D-DD43-B7C4-D7EFBEA2E636}" destId="{7B40AE63-0EA3-0747-BCE5-5F3AB0355BF2}" srcOrd="1" destOrd="0" presId="urn:microsoft.com/office/officeart/2008/layout/HorizontalMultiLevelHierarchy"/>
    <dgm:cxn modelId="{D4E0F1FC-7CA1-6C45-833B-0C7713A04997}" type="presParOf" srcId="{7B40AE63-0EA3-0747-BCE5-5F3AB0355BF2}" destId="{C852AF5D-E3CA-F844-B775-08DD6E6FB940}" srcOrd="0" destOrd="0" presId="urn:microsoft.com/office/officeart/2008/layout/HorizontalMultiLevelHierarchy"/>
    <dgm:cxn modelId="{79DD73A8-94C6-D04C-B46D-C42531B01421}" type="presParOf" srcId="{7B40AE63-0EA3-0747-BCE5-5F3AB0355BF2}" destId="{30463D07-8E7F-3146-97CE-76CE82648742}" srcOrd="1" destOrd="0" presId="urn:microsoft.com/office/officeart/2008/layout/HorizontalMultiLevelHierarchy"/>
    <dgm:cxn modelId="{1AA839D2-0B72-C44D-AD3C-05BB3BAEFD42}" type="presParOf" srcId="{551EC4E6-AE1D-DD43-B7C4-D7EFBEA2E636}" destId="{93180932-306E-E545-95F9-2A5635FDC9F1}" srcOrd="2" destOrd="0" presId="urn:microsoft.com/office/officeart/2008/layout/HorizontalMultiLevelHierarchy"/>
    <dgm:cxn modelId="{6472DBBD-8AE3-974A-A138-4F3DA8329A1F}" type="presParOf" srcId="{93180932-306E-E545-95F9-2A5635FDC9F1}" destId="{7A2CD5A7-70D6-DE44-803D-0740544CB367}" srcOrd="0" destOrd="0" presId="urn:microsoft.com/office/officeart/2008/layout/HorizontalMultiLevelHierarchy"/>
    <dgm:cxn modelId="{1E3F28B0-D38B-7940-A8F8-BF73397F8808}" type="presParOf" srcId="{551EC4E6-AE1D-DD43-B7C4-D7EFBEA2E636}" destId="{A0C9905E-6DBF-7645-94A7-C4BCDADC46B9}" srcOrd="3" destOrd="0" presId="urn:microsoft.com/office/officeart/2008/layout/HorizontalMultiLevelHierarchy"/>
    <dgm:cxn modelId="{D91CA8A7-7150-A042-965C-4058710D2B62}" type="presParOf" srcId="{A0C9905E-6DBF-7645-94A7-C4BCDADC46B9}" destId="{D3E2E567-EC04-E743-9B8C-985408EA1058}" srcOrd="0" destOrd="0" presId="urn:microsoft.com/office/officeart/2008/layout/HorizontalMultiLevelHierarchy"/>
    <dgm:cxn modelId="{ACFADF60-7EAB-FD42-90DE-CA739F77152B}" type="presParOf" srcId="{A0C9905E-6DBF-7645-94A7-C4BCDADC46B9}" destId="{1488A531-D252-B440-B1DA-4363F37F8970}" srcOrd="1" destOrd="0" presId="urn:microsoft.com/office/officeart/2008/layout/HorizontalMultiLevelHierarchy"/>
    <dgm:cxn modelId="{1DB0F76B-FCAB-124D-B4B7-00E7045D5A3F}" type="presParOf" srcId="{551EC4E6-AE1D-DD43-B7C4-D7EFBEA2E636}" destId="{1F2800E8-CF94-FD43-8D0E-7E4B278315B1}" srcOrd="4" destOrd="0" presId="urn:microsoft.com/office/officeart/2008/layout/HorizontalMultiLevelHierarchy"/>
    <dgm:cxn modelId="{1180DCFC-9D59-FD4C-A9F2-2F817D026EDD}" type="presParOf" srcId="{1F2800E8-CF94-FD43-8D0E-7E4B278315B1}" destId="{938A9782-2B6B-8141-99DA-6568305E0C38}" srcOrd="0" destOrd="0" presId="urn:microsoft.com/office/officeart/2008/layout/HorizontalMultiLevelHierarchy"/>
    <dgm:cxn modelId="{9954F332-0829-4D4F-BEDE-0E4786262215}" type="presParOf" srcId="{551EC4E6-AE1D-DD43-B7C4-D7EFBEA2E636}" destId="{7377E58F-198D-DE48-B3AF-2D2AF67C403D}" srcOrd="5" destOrd="0" presId="urn:microsoft.com/office/officeart/2008/layout/HorizontalMultiLevelHierarchy"/>
    <dgm:cxn modelId="{EA26116A-2F2E-4F49-916B-17DE7C7062E1}" type="presParOf" srcId="{7377E58F-198D-DE48-B3AF-2D2AF67C403D}" destId="{1C998B4A-F8C8-5D49-862A-38B9C7611407}" srcOrd="0" destOrd="0" presId="urn:microsoft.com/office/officeart/2008/layout/HorizontalMultiLevelHierarchy"/>
    <dgm:cxn modelId="{0DCB977E-CB7F-2C41-ADD6-BFD9650C2B16}" type="presParOf" srcId="{7377E58F-198D-DE48-B3AF-2D2AF67C403D}" destId="{F9C8551A-E3F5-1A41-9D81-BA411262A93F}" srcOrd="1" destOrd="0" presId="urn:microsoft.com/office/officeart/2008/layout/HorizontalMultiLevelHierarchy"/>
    <dgm:cxn modelId="{D70355CE-AE5F-924F-93C1-8A3560A9907B}" type="presParOf" srcId="{551EC4E6-AE1D-DD43-B7C4-D7EFBEA2E636}" destId="{BA8DEFCD-307F-6447-992B-91E06167C0D1}" srcOrd="6" destOrd="0" presId="urn:microsoft.com/office/officeart/2008/layout/HorizontalMultiLevelHierarchy"/>
    <dgm:cxn modelId="{291A1E94-227D-8E4E-BB57-B6D8757A1EA7}" type="presParOf" srcId="{BA8DEFCD-307F-6447-992B-91E06167C0D1}" destId="{F576E494-8A13-2C42-8E48-804CC8A09FCA}" srcOrd="0" destOrd="0" presId="urn:microsoft.com/office/officeart/2008/layout/HorizontalMultiLevelHierarchy"/>
    <dgm:cxn modelId="{613F6F12-BC60-0D4A-8706-75A43C133265}" type="presParOf" srcId="{551EC4E6-AE1D-DD43-B7C4-D7EFBEA2E636}" destId="{535ABE2F-D370-DA4E-B964-1041079AB0E6}" srcOrd="7" destOrd="0" presId="urn:microsoft.com/office/officeart/2008/layout/HorizontalMultiLevelHierarchy"/>
    <dgm:cxn modelId="{D304B668-0304-4249-80A1-368CDFB345CA}" type="presParOf" srcId="{535ABE2F-D370-DA4E-B964-1041079AB0E6}" destId="{658601CC-A707-B346-87A6-73338653F658}" srcOrd="0" destOrd="0" presId="urn:microsoft.com/office/officeart/2008/layout/HorizontalMultiLevelHierarchy"/>
    <dgm:cxn modelId="{7E2E88E0-108C-254F-B602-3F629C7C9EE8}" type="presParOf" srcId="{535ABE2F-D370-DA4E-B964-1041079AB0E6}" destId="{A00C4049-CC14-0548-9B2A-242562FC1184}" srcOrd="1" destOrd="0" presId="urn:microsoft.com/office/officeart/2008/layout/HorizontalMultiLevelHierarchy"/>
    <dgm:cxn modelId="{129099B3-E425-3C45-AC7F-A779DD09A18A}" type="presParOf" srcId="{551EC4E6-AE1D-DD43-B7C4-D7EFBEA2E636}" destId="{11A34F07-C9B9-654E-AC28-B09BCCE838A0}" srcOrd="8" destOrd="0" presId="urn:microsoft.com/office/officeart/2008/layout/HorizontalMultiLevelHierarchy"/>
    <dgm:cxn modelId="{B0B4993C-0632-204E-903F-5999E6CE9E10}" type="presParOf" srcId="{11A34F07-C9B9-654E-AC28-B09BCCE838A0}" destId="{A12F38F1-9689-5E42-8E00-9D259E19BF50}" srcOrd="0" destOrd="0" presId="urn:microsoft.com/office/officeart/2008/layout/HorizontalMultiLevelHierarchy"/>
    <dgm:cxn modelId="{A069378C-780D-184B-B8A8-874A59FA58DD}" type="presParOf" srcId="{551EC4E6-AE1D-DD43-B7C4-D7EFBEA2E636}" destId="{9EABD7FF-490F-8B4C-B8F8-D31309A62D20}" srcOrd="9" destOrd="0" presId="urn:microsoft.com/office/officeart/2008/layout/HorizontalMultiLevelHierarchy"/>
    <dgm:cxn modelId="{6750C065-D661-0F40-8866-68BA0E6A987C}" type="presParOf" srcId="{9EABD7FF-490F-8B4C-B8F8-D31309A62D20}" destId="{0CFAE03F-D9F1-1440-9A27-54A46D352C27}" srcOrd="0" destOrd="0" presId="urn:microsoft.com/office/officeart/2008/layout/HorizontalMultiLevelHierarchy"/>
    <dgm:cxn modelId="{81E46529-84BE-AE4C-9A87-4150C5B26D4A}" type="presParOf" srcId="{9EABD7FF-490F-8B4C-B8F8-D31309A62D20}" destId="{158D506F-A227-CE44-8F2A-C0F86991131B}" srcOrd="1" destOrd="0" presId="urn:microsoft.com/office/officeart/2008/layout/HorizontalMultiLevelHierarchy"/>
    <dgm:cxn modelId="{8094EC64-BBB8-904D-8931-A7B8965F983D}" type="presParOf" srcId="{551EC4E6-AE1D-DD43-B7C4-D7EFBEA2E636}" destId="{AA56199D-8D59-8D4A-B9F3-7077EE056DFC}" srcOrd="10" destOrd="0" presId="urn:microsoft.com/office/officeart/2008/layout/HorizontalMultiLevelHierarchy"/>
    <dgm:cxn modelId="{61901C11-777B-9546-80F9-9384E85C7109}" type="presParOf" srcId="{AA56199D-8D59-8D4A-B9F3-7077EE056DFC}" destId="{AC9C60F5-2876-DA47-AFFA-A06F236068E2}" srcOrd="0" destOrd="0" presId="urn:microsoft.com/office/officeart/2008/layout/HorizontalMultiLevelHierarchy"/>
    <dgm:cxn modelId="{6C7CC2F5-A175-8145-AF42-8381F1BC5B16}" type="presParOf" srcId="{551EC4E6-AE1D-DD43-B7C4-D7EFBEA2E636}" destId="{E470B30D-6EA7-7E4C-B0FB-888EA91DC523}" srcOrd="11" destOrd="0" presId="urn:microsoft.com/office/officeart/2008/layout/HorizontalMultiLevelHierarchy"/>
    <dgm:cxn modelId="{0B7D0560-6686-D841-BB14-0DCF2FAE0092}" type="presParOf" srcId="{E470B30D-6EA7-7E4C-B0FB-888EA91DC523}" destId="{1B90F006-CCAA-644D-A07A-EC9A4A63DA78}" srcOrd="0" destOrd="0" presId="urn:microsoft.com/office/officeart/2008/layout/HorizontalMultiLevelHierarchy"/>
    <dgm:cxn modelId="{5BC511DC-F70A-D54D-88AB-1D7CED64EFC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DD72477D-544B-8D45-9ACA-00600E390D28}" type="presOf" srcId="{D2A7088E-1D05-9D42-A59D-10A5E7F83CF9}" destId="{1B90F006-CCAA-644D-A07A-EC9A4A63DA78}"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6DF45A64-12FA-5F44-A164-E8BDFE41B9FF}" type="presOf" srcId="{45A45490-5AEF-2C4A-8A41-774416F30B61}" destId="{658601CC-A707-B346-87A6-73338653F658}" srcOrd="0" destOrd="0" presId="urn:microsoft.com/office/officeart/2008/layout/HorizontalMultiLevelHierarchy"/>
    <dgm:cxn modelId="{C64C7FF5-3C5E-1C4C-B530-8A9CAB3ADB49}" type="presOf" srcId="{45267C76-6276-B44A-878A-9D61B556EBD7}" destId="{938A9782-2B6B-8141-99DA-6568305E0C38}" srcOrd="1" destOrd="0" presId="urn:microsoft.com/office/officeart/2008/layout/HorizontalMultiLevelHierarchy"/>
    <dgm:cxn modelId="{62333A03-7B81-5641-BA42-7EA16A302168}" type="presOf" srcId="{9BA062DA-6B7A-FC4F-B1BB-7CC4C74C72CE}" destId="{1C998B4A-F8C8-5D49-862A-38B9C7611407}" srcOrd="0" destOrd="0" presId="urn:microsoft.com/office/officeart/2008/layout/HorizontalMultiLevelHierarchy"/>
    <dgm:cxn modelId="{4E4B0831-727D-BB49-A82B-EE51B2DA3E61}" type="presOf" srcId="{45267C76-6276-B44A-878A-9D61B556EBD7}" destId="{1F2800E8-CF94-FD43-8D0E-7E4B278315B1}" srcOrd="0" destOrd="0" presId="urn:microsoft.com/office/officeart/2008/layout/HorizontalMultiLevelHierarchy"/>
    <dgm:cxn modelId="{D01FE450-53E3-D646-9CC2-52BC0D75FB68}" type="presOf" srcId="{47C3D573-2A9E-4D4B-AC0A-DDF3C911D23B}" destId="{11A34F07-C9B9-654E-AC28-B09BCCE838A0}" srcOrd="0" destOrd="0" presId="urn:microsoft.com/office/officeart/2008/layout/HorizontalMultiLevelHierarchy"/>
    <dgm:cxn modelId="{56986CEF-3890-0F45-9FD6-EE0DE34FD8F3}" type="presOf" srcId="{BDC2CFA9-99C6-8347-9628-F8B57513FB8C}" destId="{93180932-306E-E545-95F9-2A5635FDC9F1}" srcOrd="0" destOrd="0" presId="urn:microsoft.com/office/officeart/2008/layout/HorizontalMultiLevelHierarchy"/>
    <dgm:cxn modelId="{B963B028-F720-1643-9FC7-3D64FA7BA598}" type="presOf" srcId="{B7B45A6A-3224-B346-B114-13FE7727100D}" destId="{0CFAE03F-D9F1-1440-9A27-54A46D352C27}" srcOrd="0" destOrd="0" presId="urn:microsoft.com/office/officeart/2008/layout/HorizontalMultiLevelHierarchy"/>
    <dgm:cxn modelId="{035B2038-495F-EC42-B71A-A1753C8980D6}" type="presOf" srcId="{47C3D573-2A9E-4D4B-AC0A-DDF3C911D23B}" destId="{A12F38F1-9689-5E42-8E00-9D259E19BF50}" srcOrd="1" destOrd="0" presId="urn:microsoft.com/office/officeart/2008/layout/HorizontalMultiLevelHierarchy"/>
    <dgm:cxn modelId="{0C5E7F80-ABF1-BD45-8A70-467F7F55638B}" type="presOf" srcId="{DD5BF61D-B843-C744-B9A9-3312A1287EF4}" destId="{C852AF5D-E3CA-F844-B775-08DD6E6FB940}" srcOrd="0" destOrd="0" presId="urn:microsoft.com/office/officeart/2008/layout/HorizontalMultiLevelHierarchy"/>
    <dgm:cxn modelId="{64377690-B1BC-0240-967B-2B171A044D46}" type="presOf" srcId="{8E22E6BE-2355-3044-A2AD-0F14E9FD033B}" destId="{F576E494-8A13-2C42-8E48-804CC8A09FCA}" srcOrd="1" destOrd="0" presId="urn:microsoft.com/office/officeart/2008/layout/HorizontalMultiLevelHierarchy"/>
    <dgm:cxn modelId="{1E447254-A888-1840-A38C-AC5A46EAFEEF}" type="presOf" srcId="{B94BF05B-2FD4-3B43-A783-61203240B6BC}" destId="{AC9C60F5-2876-DA47-AFFA-A06F236068E2}" srcOrd="1" destOrd="0" presId="urn:microsoft.com/office/officeart/2008/layout/HorizontalMultiLevelHierarchy"/>
    <dgm:cxn modelId="{DA2BF13D-D913-2F41-BB5A-FD1C6FC54106}" type="presOf" srcId="{CC08C8E7-D5AB-9C4F-A78B-4A8C57EB2D22}" destId="{7111AE39-B455-7C4D-91F4-9E37E3822D07}" srcOrd="0" destOrd="0" presId="urn:microsoft.com/office/officeart/2008/layout/HorizontalMultiLevelHierarchy"/>
    <dgm:cxn modelId="{D1755A27-9032-3B43-BFF5-85FE91E14BCD}" type="presOf" srcId="{773FD5F0-F007-F148-886B-86E72F86266E}" destId="{D3E2E567-EC04-E743-9B8C-985408EA1058}" srcOrd="0" destOrd="0" presId="urn:microsoft.com/office/officeart/2008/layout/HorizontalMultiLevelHierarchy"/>
    <dgm:cxn modelId="{12AF0192-02B2-574A-83A4-6B1B373300EB}" type="presOf" srcId="{A73DCD64-89DF-3E4C-9543-0D417B51464E}" destId="{F726EDD3-E670-9B47-8786-4F599884289D}" srcOrd="1" destOrd="0" presId="urn:microsoft.com/office/officeart/2008/layout/HorizontalMultiLevelHierarchy"/>
    <dgm:cxn modelId="{19DCE48B-D6B0-CB45-A225-AA279B3AA82F}"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2A6CE29-EF96-F545-91B9-DA6901C3404F}" type="presOf" srcId="{8E22E6BE-2355-3044-A2AD-0F14E9FD033B}" destId="{BA8DEFCD-307F-6447-992B-91E06167C0D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01BEF7D-EA16-BD4C-8A93-346C7C0CF261}" srcId="{CC08C8E7-D5AB-9C4F-A78B-4A8C57EB2D22}" destId="{B7B45A6A-3224-B346-B114-13FE7727100D}" srcOrd="4" destOrd="0" parTransId="{47C3D573-2A9E-4D4B-AC0A-DDF3C911D23B}" sibTransId="{587CDE56-D0B2-7148-A709-B148FD7F8569}"/>
    <dgm:cxn modelId="{338F144F-0F9E-9645-96AE-D173B5CD50CF}" type="presOf" srcId="{2EFE4671-8583-3540-9262-1FC578B666F4}" destId="{3013142F-A3C7-F746-853E-2CA8B540A8DE}" srcOrd="0" destOrd="0" presId="urn:microsoft.com/office/officeart/2008/layout/HorizontalMultiLevelHierarchy"/>
    <dgm:cxn modelId="{C824F579-684C-924A-820D-B5DA488BD0D9}" type="presOf" srcId="{B94BF05B-2FD4-3B43-A783-61203240B6BC}" destId="{AA56199D-8D59-8D4A-B9F3-7077EE056DFC}" srcOrd="0" destOrd="0" presId="urn:microsoft.com/office/officeart/2008/layout/HorizontalMultiLevelHierarchy"/>
    <dgm:cxn modelId="{A848158D-9BE2-FB45-A05F-653BC83F1D54}" type="presOf" srcId="{A73DCD64-89DF-3E4C-9543-0D417B51464E}" destId="{082A771F-69AF-7C4C-86CB-DF1CD8CB6581}" srcOrd="0" destOrd="0" presId="urn:microsoft.com/office/officeart/2008/layout/HorizontalMultiLevelHierarchy"/>
    <dgm:cxn modelId="{ED19A6F8-EC30-E844-BE01-A90900D1B8A9}" type="presParOf" srcId="{3013142F-A3C7-F746-853E-2CA8B540A8DE}" destId="{B764B132-0961-414E-B6FA-FB0C6C1C6CED}" srcOrd="0" destOrd="0" presId="urn:microsoft.com/office/officeart/2008/layout/HorizontalMultiLevelHierarchy"/>
    <dgm:cxn modelId="{BAD764DF-2B10-E841-B559-7AC6F09CD022}" type="presParOf" srcId="{B764B132-0961-414E-B6FA-FB0C6C1C6CED}" destId="{7111AE39-B455-7C4D-91F4-9E37E3822D07}" srcOrd="0" destOrd="0" presId="urn:microsoft.com/office/officeart/2008/layout/HorizontalMultiLevelHierarchy"/>
    <dgm:cxn modelId="{7089511D-99BC-A64B-B444-5A6B2AC2DDD6}" type="presParOf" srcId="{B764B132-0961-414E-B6FA-FB0C6C1C6CED}" destId="{551EC4E6-AE1D-DD43-B7C4-D7EFBEA2E636}" srcOrd="1" destOrd="0" presId="urn:microsoft.com/office/officeart/2008/layout/HorizontalMultiLevelHierarchy"/>
    <dgm:cxn modelId="{B0F046E2-313B-F944-AB71-0EC5451298DA}" type="presParOf" srcId="{551EC4E6-AE1D-DD43-B7C4-D7EFBEA2E636}" destId="{082A771F-69AF-7C4C-86CB-DF1CD8CB6581}" srcOrd="0" destOrd="0" presId="urn:microsoft.com/office/officeart/2008/layout/HorizontalMultiLevelHierarchy"/>
    <dgm:cxn modelId="{0B3C5452-5EDF-214A-AC50-6D478A1014AB}" type="presParOf" srcId="{082A771F-69AF-7C4C-86CB-DF1CD8CB6581}" destId="{F726EDD3-E670-9B47-8786-4F599884289D}" srcOrd="0" destOrd="0" presId="urn:microsoft.com/office/officeart/2008/layout/HorizontalMultiLevelHierarchy"/>
    <dgm:cxn modelId="{950D31B8-1381-B949-9443-5A265B2A8BD2}" type="presParOf" srcId="{551EC4E6-AE1D-DD43-B7C4-D7EFBEA2E636}" destId="{7B40AE63-0EA3-0747-BCE5-5F3AB0355BF2}" srcOrd="1" destOrd="0" presId="urn:microsoft.com/office/officeart/2008/layout/HorizontalMultiLevelHierarchy"/>
    <dgm:cxn modelId="{73C366E4-DE94-1C4F-BE9F-8D4F89A8459A}" type="presParOf" srcId="{7B40AE63-0EA3-0747-BCE5-5F3AB0355BF2}" destId="{C852AF5D-E3CA-F844-B775-08DD6E6FB940}" srcOrd="0" destOrd="0" presId="urn:microsoft.com/office/officeart/2008/layout/HorizontalMultiLevelHierarchy"/>
    <dgm:cxn modelId="{9B489E59-E39B-EC4D-A522-3DA72FDA1047}" type="presParOf" srcId="{7B40AE63-0EA3-0747-BCE5-5F3AB0355BF2}" destId="{30463D07-8E7F-3146-97CE-76CE82648742}" srcOrd="1" destOrd="0" presId="urn:microsoft.com/office/officeart/2008/layout/HorizontalMultiLevelHierarchy"/>
    <dgm:cxn modelId="{577418FE-83CA-A143-A976-96C49C18FFAC}" type="presParOf" srcId="{551EC4E6-AE1D-DD43-B7C4-D7EFBEA2E636}" destId="{93180932-306E-E545-95F9-2A5635FDC9F1}" srcOrd="2" destOrd="0" presId="urn:microsoft.com/office/officeart/2008/layout/HorizontalMultiLevelHierarchy"/>
    <dgm:cxn modelId="{CEE7780D-D2BB-A34C-9C33-73DED052A912}" type="presParOf" srcId="{93180932-306E-E545-95F9-2A5635FDC9F1}" destId="{7A2CD5A7-70D6-DE44-803D-0740544CB367}" srcOrd="0" destOrd="0" presId="urn:microsoft.com/office/officeart/2008/layout/HorizontalMultiLevelHierarchy"/>
    <dgm:cxn modelId="{D06727C5-300A-354A-B45F-A4EECA3BB638}" type="presParOf" srcId="{551EC4E6-AE1D-DD43-B7C4-D7EFBEA2E636}" destId="{A0C9905E-6DBF-7645-94A7-C4BCDADC46B9}" srcOrd="3" destOrd="0" presId="urn:microsoft.com/office/officeart/2008/layout/HorizontalMultiLevelHierarchy"/>
    <dgm:cxn modelId="{9C988B69-7019-A940-981A-20906E6F81AF}" type="presParOf" srcId="{A0C9905E-6DBF-7645-94A7-C4BCDADC46B9}" destId="{D3E2E567-EC04-E743-9B8C-985408EA1058}" srcOrd="0" destOrd="0" presId="urn:microsoft.com/office/officeart/2008/layout/HorizontalMultiLevelHierarchy"/>
    <dgm:cxn modelId="{B163E1F1-EF83-6A43-AD9F-E19A2BBCBAFC}" type="presParOf" srcId="{A0C9905E-6DBF-7645-94A7-C4BCDADC46B9}" destId="{1488A531-D252-B440-B1DA-4363F37F8970}" srcOrd="1" destOrd="0" presId="urn:microsoft.com/office/officeart/2008/layout/HorizontalMultiLevelHierarchy"/>
    <dgm:cxn modelId="{67551F64-FBC4-6C48-801C-12F875F5FB77}" type="presParOf" srcId="{551EC4E6-AE1D-DD43-B7C4-D7EFBEA2E636}" destId="{1F2800E8-CF94-FD43-8D0E-7E4B278315B1}" srcOrd="4" destOrd="0" presId="urn:microsoft.com/office/officeart/2008/layout/HorizontalMultiLevelHierarchy"/>
    <dgm:cxn modelId="{57558F46-7299-0A49-8864-CDA32A78AB44}" type="presParOf" srcId="{1F2800E8-CF94-FD43-8D0E-7E4B278315B1}" destId="{938A9782-2B6B-8141-99DA-6568305E0C38}" srcOrd="0" destOrd="0" presId="urn:microsoft.com/office/officeart/2008/layout/HorizontalMultiLevelHierarchy"/>
    <dgm:cxn modelId="{B8350133-6874-A24F-B75A-D245742AAA95}" type="presParOf" srcId="{551EC4E6-AE1D-DD43-B7C4-D7EFBEA2E636}" destId="{7377E58F-198D-DE48-B3AF-2D2AF67C403D}" srcOrd="5" destOrd="0" presId="urn:microsoft.com/office/officeart/2008/layout/HorizontalMultiLevelHierarchy"/>
    <dgm:cxn modelId="{DC9AD639-E823-9F49-8C70-F5F73572AF86}" type="presParOf" srcId="{7377E58F-198D-DE48-B3AF-2D2AF67C403D}" destId="{1C998B4A-F8C8-5D49-862A-38B9C7611407}" srcOrd="0" destOrd="0" presId="urn:microsoft.com/office/officeart/2008/layout/HorizontalMultiLevelHierarchy"/>
    <dgm:cxn modelId="{B92912E7-21B4-544E-A4C9-1D5ED4A398E6}" type="presParOf" srcId="{7377E58F-198D-DE48-B3AF-2D2AF67C403D}" destId="{F9C8551A-E3F5-1A41-9D81-BA411262A93F}" srcOrd="1" destOrd="0" presId="urn:microsoft.com/office/officeart/2008/layout/HorizontalMultiLevelHierarchy"/>
    <dgm:cxn modelId="{556018FA-A6C5-F74C-8383-322EC877F02A}" type="presParOf" srcId="{551EC4E6-AE1D-DD43-B7C4-D7EFBEA2E636}" destId="{BA8DEFCD-307F-6447-992B-91E06167C0D1}" srcOrd="6" destOrd="0" presId="urn:microsoft.com/office/officeart/2008/layout/HorizontalMultiLevelHierarchy"/>
    <dgm:cxn modelId="{2843326F-4DA9-2049-9108-76582C140F38}" type="presParOf" srcId="{BA8DEFCD-307F-6447-992B-91E06167C0D1}" destId="{F576E494-8A13-2C42-8E48-804CC8A09FCA}" srcOrd="0" destOrd="0" presId="urn:microsoft.com/office/officeart/2008/layout/HorizontalMultiLevelHierarchy"/>
    <dgm:cxn modelId="{9787E5F8-C4A7-7844-A0F0-AC8DBAF87C50}" type="presParOf" srcId="{551EC4E6-AE1D-DD43-B7C4-D7EFBEA2E636}" destId="{535ABE2F-D370-DA4E-B964-1041079AB0E6}" srcOrd="7" destOrd="0" presId="urn:microsoft.com/office/officeart/2008/layout/HorizontalMultiLevelHierarchy"/>
    <dgm:cxn modelId="{8EA6AC48-B813-3344-9667-0843C3FF4DB6}" type="presParOf" srcId="{535ABE2F-D370-DA4E-B964-1041079AB0E6}" destId="{658601CC-A707-B346-87A6-73338653F658}" srcOrd="0" destOrd="0" presId="urn:microsoft.com/office/officeart/2008/layout/HorizontalMultiLevelHierarchy"/>
    <dgm:cxn modelId="{FD133B54-D4A2-C04C-8363-F63FA9AAE05F}" type="presParOf" srcId="{535ABE2F-D370-DA4E-B964-1041079AB0E6}" destId="{A00C4049-CC14-0548-9B2A-242562FC1184}" srcOrd="1" destOrd="0" presId="urn:microsoft.com/office/officeart/2008/layout/HorizontalMultiLevelHierarchy"/>
    <dgm:cxn modelId="{5FA77312-BE8A-2C49-A3D0-2739FB8D6F27}" type="presParOf" srcId="{551EC4E6-AE1D-DD43-B7C4-D7EFBEA2E636}" destId="{11A34F07-C9B9-654E-AC28-B09BCCE838A0}" srcOrd="8" destOrd="0" presId="urn:microsoft.com/office/officeart/2008/layout/HorizontalMultiLevelHierarchy"/>
    <dgm:cxn modelId="{E8301CA6-A9A6-A54D-A4C3-13F68A904CFC}" type="presParOf" srcId="{11A34F07-C9B9-654E-AC28-B09BCCE838A0}" destId="{A12F38F1-9689-5E42-8E00-9D259E19BF50}" srcOrd="0" destOrd="0" presId="urn:microsoft.com/office/officeart/2008/layout/HorizontalMultiLevelHierarchy"/>
    <dgm:cxn modelId="{2803378A-FF7A-B844-A412-FF56DE4AE647}" type="presParOf" srcId="{551EC4E6-AE1D-DD43-B7C4-D7EFBEA2E636}" destId="{9EABD7FF-490F-8B4C-B8F8-D31309A62D20}" srcOrd="9" destOrd="0" presId="urn:microsoft.com/office/officeart/2008/layout/HorizontalMultiLevelHierarchy"/>
    <dgm:cxn modelId="{102F8DE5-2B93-8845-8D9B-0769F70BF8F7}" type="presParOf" srcId="{9EABD7FF-490F-8B4C-B8F8-D31309A62D20}" destId="{0CFAE03F-D9F1-1440-9A27-54A46D352C27}" srcOrd="0" destOrd="0" presId="urn:microsoft.com/office/officeart/2008/layout/HorizontalMultiLevelHierarchy"/>
    <dgm:cxn modelId="{6ADCFBCE-CF2B-324A-8946-CBED9A72306D}" type="presParOf" srcId="{9EABD7FF-490F-8B4C-B8F8-D31309A62D20}" destId="{158D506F-A227-CE44-8F2A-C0F86991131B}" srcOrd="1" destOrd="0" presId="urn:microsoft.com/office/officeart/2008/layout/HorizontalMultiLevelHierarchy"/>
    <dgm:cxn modelId="{7D3437DB-CB52-2D4C-8E02-00F75694ED5A}" type="presParOf" srcId="{551EC4E6-AE1D-DD43-B7C4-D7EFBEA2E636}" destId="{AA56199D-8D59-8D4A-B9F3-7077EE056DFC}" srcOrd="10" destOrd="0" presId="urn:microsoft.com/office/officeart/2008/layout/HorizontalMultiLevelHierarchy"/>
    <dgm:cxn modelId="{A99D71A0-DFA4-6744-8FA6-01FBB5B21A98}" type="presParOf" srcId="{AA56199D-8D59-8D4A-B9F3-7077EE056DFC}" destId="{AC9C60F5-2876-DA47-AFFA-A06F236068E2}" srcOrd="0" destOrd="0" presId="urn:microsoft.com/office/officeart/2008/layout/HorizontalMultiLevelHierarchy"/>
    <dgm:cxn modelId="{416CA752-A7D3-A544-AAD3-B4DA29E9B428}" type="presParOf" srcId="{551EC4E6-AE1D-DD43-B7C4-D7EFBEA2E636}" destId="{E470B30D-6EA7-7E4C-B0FB-888EA91DC523}" srcOrd="11" destOrd="0" presId="urn:microsoft.com/office/officeart/2008/layout/HorizontalMultiLevelHierarchy"/>
    <dgm:cxn modelId="{A42A76EC-5810-DB44-8EA4-4CC1EDC4D99D}" type="presParOf" srcId="{E470B30D-6EA7-7E4C-B0FB-888EA91DC523}" destId="{1B90F006-CCAA-644D-A07A-EC9A4A63DA78}" srcOrd="0" destOrd="0" presId="urn:microsoft.com/office/officeart/2008/layout/HorizontalMultiLevelHierarchy"/>
    <dgm:cxn modelId="{B717B2D4-9C7B-F744-A278-75795290906E}"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a:solidFill>
          <a:schemeClr val="bg1"/>
        </a:solidFill>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42BF2883-2E82-3347-AE54-61122D44B670}" type="presOf" srcId="{773FD5F0-F007-F148-886B-86E72F86266E}" destId="{D3E2E567-EC04-E743-9B8C-985408EA1058}" srcOrd="0" destOrd="0" presId="urn:microsoft.com/office/officeart/2008/layout/HorizontalMultiLevelHierarchy"/>
    <dgm:cxn modelId="{CF54AED8-672D-4D49-8225-898666D39417}" type="presOf" srcId="{B94BF05B-2FD4-3B43-A783-61203240B6BC}" destId="{AC9C60F5-2876-DA47-AFFA-A06F236068E2}"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6AE27B28-5C12-974E-84A2-3DBDBB417E44}" type="presOf" srcId="{45A45490-5AEF-2C4A-8A41-774416F30B61}" destId="{658601CC-A707-B346-87A6-73338653F658}" srcOrd="0" destOrd="0" presId="urn:microsoft.com/office/officeart/2008/layout/HorizontalMultiLevelHierarchy"/>
    <dgm:cxn modelId="{1D481B0A-C465-4A48-AECB-BEE6BE79EF85}" type="presOf" srcId="{47C3D573-2A9E-4D4B-AC0A-DDF3C911D23B}" destId="{11A34F07-C9B9-654E-AC28-B09BCCE838A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5713E0A-5FD5-BD46-B0A4-D0E951ECF299}" type="presOf" srcId="{2EFE4671-8583-3540-9262-1FC578B666F4}" destId="{3013142F-A3C7-F746-853E-2CA8B540A8DE}" srcOrd="0" destOrd="0" presId="urn:microsoft.com/office/officeart/2008/layout/HorizontalMultiLevelHierarchy"/>
    <dgm:cxn modelId="{33805580-B84A-474E-9C42-A5439E18FAA9}" type="presOf" srcId="{45267C76-6276-B44A-878A-9D61B556EBD7}" destId="{938A9782-2B6B-8141-99DA-6568305E0C38}" srcOrd="1" destOrd="0" presId="urn:microsoft.com/office/officeart/2008/layout/HorizontalMultiLevelHierarchy"/>
    <dgm:cxn modelId="{2AAAC453-7E3F-4645-8F4B-0A57A6DD231F}" type="presOf" srcId="{B7B45A6A-3224-B346-B114-13FE7727100D}" destId="{0CFAE03F-D9F1-1440-9A27-54A46D352C27}" srcOrd="0" destOrd="0" presId="urn:microsoft.com/office/officeart/2008/layout/HorizontalMultiLevelHierarchy"/>
    <dgm:cxn modelId="{6A26E7EB-1D99-E742-9CA8-7A2CE13691DF}" type="presOf" srcId="{BDC2CFA9-99C6-8347-9628-F8B57513FB8C}" destId="{7A2CD5A7-70D6-DE44-803D-0740544CB367}" srcOrd="1" destOrd="0" presId="urn:microsoft.com/office/officeart/2008/layout/HorizontalMultiLevelHierarchy"/>
    <dgm:cxn modelId="{90AF0CE0-A311-E944-B004-FCD5150B014F}" type="presOf" srcId="{DD5BF61D-B843-C744-B9A9-3312A1287EF4}" destId="{C852AF5D-E3CA-F844-B775-08DD6E6FB940}" srcOrd="0" destOrd="0" presId="urn:microsoft.com/office/officeart/2008/layout/HorizontalMultiLevelHierarchy"/>
    <dgm:cxn modelId="{8CF1E174-6FFB-754F-B3DA-D5DE3C2B5CA9}" type="presOf" srcId="{8E22E6BE-2355-3044-A2AD-0F14E9FD033B}" destId="{BA8DEFCD-307F-6447-992B-91E06167C0D1}" srcOrd="0" destOrd="0" presId="urn:microsoft.com/office/officeart/2008/layout/HorizontalMultiLevelHierarchy"/>
    <dgm:cxn modelId="{FA59A4DF-071E-E240-B79D-FD5773ABD5B6}" type="presOf" srcId="{45267C76-6276-B44A-878A-9D61B556EBD7}" destId="{1F2800E8-CF94-FD43-8D0E-7E4B278315B1}" srcOrd="0" destOrd="0" presId="urn:microsoft.com/office/officeart/2008/layout/HorizontalMultiLevelHierarchy"/>
    <dgm:cxn modelId="{5D49DD28-BB19-1F4D-8CB2-4CF1B30B2FEF}" type="presOf" srcId="{D2A7088E-1D05-9D42-A59D-10A5E7F83CF9}" destId="{1B90F006-CCAA-644D-A07A-EC9A4A63DA78}" srcOrd="0" destOrd="0" presId="urn:microsoft.com/office/officeart/2008/layout/HorizontalMultiLevelHierarchy"/>
    <dgm:cxn modelId="{A1DCE1F9-3812-4448-8C7D-7D842B685001}" type="presOf" srcId="{CC08C8E7-D5AB-9C4F-A78B-4A8C57EB2D22}" destId="{7111AE39-B455-7C4D-91F4-9E37E3822D07}" srcOrd="0" destOrd="0" presId="urn:microsoft.com/office/officeart/2008/layout/HorizontalMultiLevelHierarchy"/>
    <dgm:cxn modelId="{6D6FA8E4-20E2-A043-8B90-96388AA20A4A}" type="presOf" srcId="{8E22E6BE-2355-3044-A2AD-0F14E9FD033B}" destId="{F576E494-8A13-2C42-8E48-804CC8A09FCA}" srcOrd="1" destOrd="0" presId="urn:microsoft.com/office/officeart/2008/layout/HorizontalMultiLevelHierarchy"/>
    <dgm:cxn modelId="{6A98A6E2-7C09-CE4A-BA05-C80FF10D4E98}" type="presOf" srcId="{B94BF05B-2FD4-3B43-A783-61203240B6BC}" destId="{AA56199D-8D59-8D4A-B9F3-7077EE056DFC}" srcOrd="0" destOrd="0" presId="urn:microsoft.com/office/officeart/2008/layout/HorizontalMultiLevelHierarchy"/>
    <dgm:cxn modelId="{BB548308-125B-8E4F-9C2D-DC38596A6CA1}"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6CC7393-F9F5-FB4A-A7E8-A1AD82EB323E}" type="presOf" srcId="{9BA062DA-6B7A-FC4F-B1BB-7CC4C74C72CE}" destId="{1C998B4A-F8C8-5D49-862A-38B9C7611407}" srcOrd="0" destOrd="0" presId="urn:microsoft.com/office/officeart/2008/layout/HorizontalMultiLevelHierarchy"/>
    <dgm:cxn modelId="{F1F69A16-27E8-EF42-9836-4B02E7C4369E}" type="presOf" srcId="{47C3D573-2A9E-4D4B-AC0A-DDF3C911D23B}" destId="{A12F38F1-9689-5E42-8E00-9D259E19BF50}" srcOrd="1" destOrd="0" presId="urn:microsoft.com/office/officeart/2008/layout/HorizontalMultiLevelHierarchy"/>
    <dgm:cxn modelId="{FD1CBD6D-4531-5345-8656-A14C369616E2}" type="presOf" srcId="{A73DCD64-89DF-3E4C-9543-0D417B51464E}" destId="{082A771F-69AF-7C4C-86CB-DF1CD8CB6581}" srcOrd="0" destOrd="0" presId="urn:microsoft.com/office/officeart/2008/layout/HorizontalMultiLevelHierarchy"/>
    <dgm:cxn modelId="{8608E4D5-001C-D140-91DF-5533303A0911}" type="presOf" srcId="{BDC2CFA9-99C6-8347-9628-F8B57513FB8C}" destId="{93180932-306E-E545-95F9-2A5635FDC9F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C0BDEA0-8299-E644-999F-62D8E3B4AC96}" srcId="{CC08C8E7-D5AB-9C4F-A78B-4A8C57EB2D22}" destId="{45A45490-5AEF-2C4A-8A41-774416F30B61}" srcOrd="3" destOrd="0" parTransId="{8E22E6BE-2355-3044-A2AD-0F14E9FD033B}" sibTransId="{FC02262D-7A75-D34F-AF4C-E0E9A4DB7FAF}"/>
    <dgm:cxn modelId="{401BEF7D-EA16-BD4C-8A93-346C7C0CF261}" srcId="{CC08C8E7-D5AB-9C4F-A78B-4A8C57EB2D22}" destId="{B7B45A6A-3224-B346-B114-13FE7727100D}" srcOrd="4" destOrd="0" parTransId="{47C3D573-2A9E-4D4B-AC0A-DDF3C911D23B}" sibTransId="{587CDE56-D0B2-7148-A709-B148FD7F8569}"/>
    <dgm:cxn modelId="{88EFFECA-2EE0-9E49-A258-0756A3DB7E07}" type="presParOf" srcId="{3013142F-A3C7-F746-853E-2CA8B540A8DE}" destId="{B764B132-0961-414E-B6FA-FB0C6C1C6CED}" srcOrd="0" destOrd="0" presId="urn:microsoft.com/office/officeart/2008/layout/HorizontalMultiLevelHierarchy"/>
    <dgm:cxn modelId="{D2DF0D65-C10E-FF48-ABE9-E178D329BB12}" type="presParOf" srcId="{B764B132-0961-414E-B6FA-FB0C6C1C6CED}" destId="{7111AE39-B455-7C4D-91F4-9E37E3822D07}" srcOrd="0" destOrd="0" presId="urn:microsoft.com/office/officeart/2008/layout/HorizontalMultiLevelHierarchy"/>
    <dgm:cxn modelId="{80C436E4-C654-2544-A017-1F41907869EB}" type="presParOf" srcId="{B764B132-0961-414E-B6FA-FB0C6C1C6CED}" destId="{551EC4E6-AE1D-DD43-B7C4-D7EFBEA2E636}" srcOrd="1" destOrd="0" presId="urn:microsoft.com/office/officeart/2008/layout/HorizontalMultiLevelHierarchy"/>
    <dgm:cxn modelId="{D7431C0D-CD61-764D-92C2-251F3C433559}" type="presParOf" srcId="{551EC4E6-AE1D-DD43-B7C4-D7EFBEA2E636}" destId="{082A771F-69AF-7C4C-86CB-DF1CD8CB6581}" srcOrd="0" destOrd="0" presId="urn:microsoft.com/office/officeart/2008/layout/HorizontalMultiLevelHierarchy"/>
    <dgm:cxn modelId="{0C4BFAF3-4F3D-1749-A6F0-594C8AD2D045}" type="presParOf" srcId="{082A771F-69AF-7C4C-86CB-DF1CD8CB6581}" destId="{F726EDD3-E670-9B47-8786-4F599884289D}" srcOrd="0" destOrd="0" presId="urn:microsoft.com/office/officeart/2008/layout/HorizontalMultiLevelHierarchy"/>
    <dgm:cxn modelId="{A597F324-81C5-BF4B-9513-1ED0ABC8398B}" type="presParOf" srcId="{551EC4E6-AE1D-DD43-B7C4-D7EFBEA2E636}" destId="{7B40AE63-0EA3-0747-BCE5-5F3AB0355BF2}" srcOrd="1" destOrd="0" presId="urn:microsoft.com/office/officeart/2008/layout/HorizontalMultiLevelHierarchy"/>
    <dgm:cxn modelId="{123B24A0-486B-B046-B83F-88E8E0C4DA2C}" type="presParOf" srcId="{7B40AE63-0EA3-0747-BCE5-5F3AB0355BF2}" destId="{C852AF5D-E3CA-F844-B775-08DD6E6FB940}" srcOrd="0" destOrd="0" presId="urn:microsoft.com/office/officeart/2008/layout/HorizontalMultiLevelHierarchy"/>
    <dgm:cxn modelId="{B0DCEAC6-8A74-5E4C-BBC1-CAC9113300D7}" type="presParOf" srcId="{7B40AE63-0EA3-0747-BCE5-5F3AB0355BF2}" destId="{30463D07-8E7F-3146-97CE-76CE82648742}" srcOrd="1" destOrd="0" presId="urn:microsoft.com/office/officeart/2008/layout/HorizontalMultiLevelHierarchy"/>
    <dgm:cxn modelId="{D1959515-C179-0C4A-9987-5D265AF7DFD2}" type="presParOf" srcId="{551EC4E6-AE1D-DD43-B7C4-D7EFBEA2E636}" destId="{93180932-306E-E545-95F9-2A5635FDC9F1}" srcOrd="2" destOrd="0" presId="urn:microsoft.com/office/officeart/2008/layout/HorizontalMultiLevelHierarchy"/>
    <dgm:cxn modelId="{C89EC63A-F695-9542-8B98-1C9E2A68F199}" type="presParOf" srcId="{93180932-306E-E545-95F9-2A5635FDC9F1}" destId="{7A2CD5A7-70D6-DE44-803D-0740544CB367}" srcOrd="0" destOrd="0" presId="urn:microsoft.com/office/officeart/2008/layout/HorizontalMultiLevelHierarchy"/>
    <dgm:cxn modelId="{363663B3-C203-CD44-AE88-83FB76243E63}" type="presParOf" srcId="{551EC4E6-AE1D-DD43-B7C4-D7EFBEA2E636}" destId="{A0C9905E-6DBF-7645-94A7-C4BCDADC46B9}" srcOrd="3" destOrd="0" presId="urn:microsoft.com/office/officeart/2008/layout/HorizontalMultiLevelHierarchy"/>
    <dgm:cxn modelId="{EBBD8906-D721-5B4B-9661-744FBFBEF50A}" type="presParOf" srcId="{A0C9905E-6DBF-7645-94A7-C4BCDADC46B9}" destId="{D3E2E567-EC04-E743-9B8C-985408EA1058}" srcOrd="0" destOrd="0" presId="urn:microsoft.com/office/officeart/2008/layout/HorizontalMultiLevelHierarchy"/>
    <dgm:cxn modelId="{4F8609BE-15AA-3D43-AE5C-DF469FD4EB86}" type="presParOf" srcId="{A0C9905E-6DBF-7645-94A7-C4BCDADC46B9}" destId="{1488A531-D252-B440-B1DA-4363F37F8970}" srcOrd="1" destOrd="0" presId="urn:microsoft.com/office/officeart/2008/layout/HorizontalMultiLevelHierarchy"/>
    <dgm:cxn modelId="{FA16A12E-AB68-D44F-A32F-415FA51C5DE7}" type="presParOf" srcId="{551EC4E6-AE1D-DD43-B7C4-D7EFBEA2E636}" destId="{1F2800E8-CF94-FD43-8D0E-7E4B278315B1}" srcOrd="4" destOrd="0" presId="urn:microsoft.com/office/officeart/2008/layout/HorizontalMultiLevelHierarchy"/>
    <dgm:cxn modelId="{A8D6AED5-5D44-1C4D-96FA-FCB0AE9EF1A7}" type="presParOf" srcId="{1F2800E8-CF94-FD43-8D0E-7E4B278315B1}" destId="{938A9782-2B6B-8141-99DA-6568305E0C38}" srcOrd="0" destOrd="0" presId="urn:microsoft.com/office/officeart/2008/layout/HorizontalMultiLevelHierarchy"/>
    <dgm:cxn modelId="{A2AD7087-6195-1A4C-9DBD-9495C31D0DB4}" type="presParOf" srcId="{551EC4E6-AE1D-DD43-B7C4-D7EFBEA2E636}" destId="{7377E58F-198D-DE48-B3AF-2D2AF67C403D}" srcOrd="5" destOrd="0" presId="urn:microsoft.com/office/officeart/2008/layout/HorizontalMultiLevelHierarchy"/>
    <dgm:cxn modelId="{C04C12F7-10F6-7B44-882A-C3A4E26F98BF}" type="presParOf" srcId="{7377E58F-198D-DE48-B3AF-2D2AF67C403D}" destId="{1C998B4A-F8C8-5D49-862A-38B9C7611407}" srcOrd="0" destOrd="0" presId="urn:microsoft.com/office/officeart/2008/layout/HorizontalMultiLevelHierarchy"/>
    <dgm:cxn modelId="{1F8BD928-5E6B-C447-ADFD-4EB0C94F0078}" type="presParOf" srcId="{7377E58F-198D-DE48-B3AF-2D2AF67C403D}" destId="{F9C8551A-E3F5-1A41-9D81-BA411262A93F}" srcOrd="1" destOrd="0" presId="urn:microsoft.com/office/officeart/2008/layout/HorizontalMultiLevelHierarchy"/>
    <dgm:cxn modelId="{06A94A5F-90B4-EB41-A93C-99BEB67BF4B5}" type="presParOf" srcId="{551EC4E6-AE1D-DD43-B7C4-D7EFBEA2E636}" destId="{BA8DEFCD-307F-6447-992B-91E06167C0D1}" srcOrd="6" destOrd="0" presId="urn:microsoft.com/office/officeart/2008/layout/HorizontalMultiLevelHierarchy"/>
    <dgm:cxn modelId="{F4A3A47C-2ECB-EE46-8757-E90726A2AC11}" type="presParOf" srcId="{BA8DEFCD-307F-6447-992B-91E06167C0D1}" destId="{F576E494-8A13-2C42-8E48-804CC8A09FCA}" srcOrd="0" destOrd="0" presId="urn:microsoft.com/office/officeart/2008/layout/HorizontalMultiLevelHierarchy"/>
    <dgm:cxn modelId="{3012DEF6-C423-6B41-AD35-1765553F55D6}" type="presParOf" srcId="{551EC4E6-AE1D-DD43-B7C4-D7EFBEA2E636}" destId="{535ABE2F-D370-DA4E-B964-1041079AB0E6}" srcOrd="7" destOrd="0" presId="urn:microsoft.com/office/officeart/2008/layout/HorizontalMultiLevelHierarchy"/>
    <dgm:cxn modelId="{85B9888E-429B-374C-B474-8D7721B8CCB8}" type="presParOf" srcId="{535ABE2F-D370-DA4E-B964-1041079AB0E6}" destId="{658601CC-A707-B346-87A6-73338653F658}" srcOrd="0" destOrd="0" presId="urn:microsoft.com/office/officeart/2008/layout/HorizontalMultiLevelHierarchy"/>
    <dgm:cxn modelId="{701ABFD1-FA06-3C4F-ACC4-C12FADFFC570}" type="presParOf" srcId="{535ABE2F-D370-DA4E-B964-1041079AB0E6}" destId="{A00C4049-CC14-0548-9B2A-242562FC1184}" srcOrd="1" destOrd="0" presId="urn:microsoft.com/office/officeart/2008/layout/HorizontalMultiLevelHierarchy"/>
    <dgm:cxn modelId="{DEBB513F-0244-1B49-875C-4AA3420B8025}" type="presParOf" srcId="{551EC4E6-AE1D-DD43-B7C4-D7EFBEA2E636}" destId="{11A34F07-C9B9-654E-AC28-B09BCCE838A0}" srcOrd="8" destOrd="0" presId="urn:microsoft.com/office/officeart/2008/layout/HorizontalMultiLevelHierarchy"/>
    <dgm:cxn modelId="{58162F7F-93F7-6B47-A21F-F6DCFF6DB11F}" type="presParOf" srcId="{11A34F07-C9B9-654E-AC28-B09BCCE838A0}" destId="{A12F38F1-9689-5E42-8E00-9D259E19BF50}" srcOrd="0" destOrd="0" presId="urn:microsoft.com/office/officeart/2008/layout/HorizontalMultiLevelHierarchy"/>
    <dgm:cxn modelId="{C4E4EF9F-B629-5D40-923C-B5F60A66EB4F}" type="presParOf" srcId="{551EC4E6-AE1D-DD43-B7C4-D7EFBEA2E636}" destId="{9EABD7FF-490F-8B4C-B8F8-D31309A62D20}" srcOrd="9" destOrd="0" presId="urn:microsoft.com/office/officeart/2008/layout/HorizontalMultiLevelHierarchy"/>
    <dgm:cxn modelId="{DA6262CB-B561-8947-95E1-822FF8829A16}" type="presParOf" srcId="{9EABD7FF-490F-8B4C-B8F8-D31309A62D20}" destId="{0CFAE03F-D9F1-1440-9A27-54A46D352C27}" srcOrd="0" destOrd="0" presId="urn:microsoft.com/office/officeart/2008/layout/HorizontalMultiLevelHierarchy"/>
    <dgm:cxn modelId="{ECB416EA-5D62-0F42-B15E-6D70F4D40723}" type="presParOf" srcId="{9EABD7FF-490F-8B4C-B8F8-D31309A62D20}" destId="{158D506F-A227-CE44-8F2A-C0F86991131B}" srcOrd="1" destOrd="0" presId="urn:microsoft.com/office/officeart/2008/layout/HorizontalMultiLevelHierarchy"/>
    <dgm:cxn modelId="{C861827E-2900-3143-B981-EE30951C6D00}" type="presParOf" srcId="{551EC4E6-AE1D-DD43-B7C4-D7EFBEA2E636}" destId="{AA56199D-8D59-8D4A-B9F3-7077EE056DFC}" srcOrd="10" destOrd="0" presId="urn:microsoft.com/office/officeart/2008/layout/HorizontalMultiLevelHierarchy"/>
    <dgm:cxn modelId="{267C188E-6784-684A-A0CA-7BFECF4C7135}" type="presParOf" srcId="{AA56199D-8D59-8D4A-B9F3-7077EE056DFC}" destId="{AC9C60F5-2876-DA47-AFFA-A06F236068E2}" srcOrd="0" destOrd="0" presId="urn:microsoft.com/office/officeart/2008/layout/HorizontalMultiLevelHierarchy"/>
    <dgm:cxn modelId="{E7AE2801-4DE0-BC45-9883-40D0607E26A9}" type="presParOf" srcId="{551EC4E6-AE1D-DD43-B7C4-D7EFBEA2E636}" destId="{E470B30D-6EA7-7E4C-B0FB-888EA91DC523}" srcOrd="11" destOrd="0" presId="urn:microsoft.com/office/officeart/2008/layout/HorizontalMultiLevelHierarchy"/>
    <dgm:cxn modelId="{2F22E0F0-5723-644E-8875-69ECF2FBACFF}" type="presParOf" srcId="{E470B30D-6EA7-7E4C-B0FB-888EA91DC523}" destId="{1B90F006-CCAA-644D-A07A-EC9A4A63DA78}" srcOrd="0" destOrd="0" presId="urn:microsoft.com/office/officeart/2008/layout/HorizontalMultiLevelHierarchy"/>
    <dgm:cxn modelId="{6662318F-7EA5-E041-90AB-14E72CE6DC6D}"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64141F7A-03F9-6544-812F-A0168948F156}" type="presOf" srcId="{8E22E6BE-2355-3044-A2AD-0F14E9FD033B}" destId="{BA8DEFCD-307F-6447-992B-91E06167C0D1}" srcOrd="0" destOrd="0" presId="urn:microsoft.com/office/officeart/2008/layout/HorizontalMultiLevelHierarchy"/>
    <dgm:cxn modelId="{6B8B267C-4B88-DF4F-9487-D67CE6EBF82D}" type="presOf" srcId="{8E22E6BE-2355-3044-A2AD-0F14E9FD033B}" destId="{F576E494-8A13-2C42-8E48-804CC8A09FCA}" srcOrd="1" destOrd="0" presId="urn:microsoft.com/office/officeart/2008/layout/HorizontalMultiLevelHierarchy"/>
    <dgm:cxn modelId="{DCAC5EE0-BD46-F54E-B39C-17CD0610D4CA}" type="presOf" srcId="{9BA062DA-6B7A-FC4F-B1BB-7CC4C74C72CE}" destId="{1C998B4A-F8C8-5D49-862A-38B9C7611407}"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412B33EE-8BD7-F64B-8AE7-4E46F9099F49}" type="presOf" srcId="{45267C76-6276-B44A-878A-9D61B556EBD7}" destId="{938A9782-2B6B-8141-99DA-6568305E0C38}" srcOrd="1" destOrd="0" presId="urn:microsoft.com/office/officeart/2008/layout/HorizontalMultiLevelHierarchy"/>
    <dgm:cxn modelId="{AC64CBB7-5C50-764C-97C7-8319B14B27E4}"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5ABE8B9-8E49-8144-9C31-6ADE3E3F8A38}" type="presOf" srcId="{BDC2CFA9-99C6-8347-9628-F8B57513FB8C}" destId="{93180932-306E-E545-95F9-2A5635FDC9F1}" srcOrd="0" destOrd="0" presId="urn:microsoft.com/office/officeart/2008/layout/HorizontalMultiLevelHierarchy"/>
    <dgm:cxn modelId="{91E60786-10CA-F342-BB3B-06C987652971}" type="presOf" srcId="{A73DCD64-89DF-3E4C-9543-0D417B51464E}" destId="{082A771F-69AF-7C4C-86CB-DF1CD8CB6581}" srcOrd="0" destOrd="0" presId="urn:microsoft.com/office/officeart/2008/layout/HorizontalMultiLevelHierarchy"/>
    <dgm:cxn modelId="{F5CFD871-A643-2A4D-BC37-92C7A52BE1D9}" type="presOf" srcId="{773FD5F0-F007-F148-886B-86E72F86266E}" destId="{D3E2E567-EC04-E743-9B8C-985408EA1058}" srcOrd="0" destOrd="0" presId="urn:microsoft.com/office/officeart/2008/layout/HorizontalMultiLevelHierarchy"/>
    <dgm:cxn modelId="{D6E3FA25-0F0B-F248-AAF4-3FD2E6996746}" type="presOf" srcId="{D2A7088E-1D05-9D42-A59D-10A5E7F83CF9}" destId="{1B90F006-CCAA-644D-A07A-EC9A4A63DA78}" srcOrd="0" destOrd="0" presId="urn:microsoft.com/office/officeart/2008/layout/HorizontalMultiLevelHierarchy"/>
    <dgm:cxn modelId="{836E4CBD-3F6C-A046-9AEF-F2BB8EEBA672}" type="presOf" srcId="{BDC2CFA9-99C6-8347-9628-F8B57513FB8C}" destId="{7A2CD5A7-70D6-DE44-803D-0740544CB367}" srcOrd="1" destOrd="0" presId="urn:microsoft.com/office/officeart/2008/layout/HorizontalMultiLevelHierarchy"/>
    <dgm:cxn modelId="{C4FB1808-937B-1D4F-B527-A1D0652FB8B1}" type="presOf" srcId="{B7B45A6A-3224-B346-B114-13FE7727100D}" destId="{0CFAE03F-D9F1-1440-9A27-54A46D352C27}" srcOrd="0" destOrd="0" presId="urn:microsoft.com/office/officeart/2008/layout/HorizontalMultiLevelHierarchy"/>
    <dgm:cxn modelId="{AC8555C4-69AF-264B-9D74-34ED73D0A069}" type="presOf" srcId="{47C3D573-2A9E-4D4B-AC0A-DDF3C911D23B}" destId="{A12F38F1-9689-5E42-8E00-9D259E19BF50}" srcOrd="1" destOrd="0" presId="urn:microsoft.com/office/officeart/2008/layout/HorizontalMultiLevelHierarchy"/>
    <dgm:cxn modelId="{970B86AC-62D5-1F4E-AC46-8F7195B412E6}" type="presOf" srcId="{DD5BF61D-B843-C744-B9A9-3312A1287EF4}" destId="{C852AF5D-E3CA-F844-B775-08DD6E6FB940}" srcOrd="0" destOrd="0" presId="urn:microsoft.com/office/officeart/2008/layout/HorizontalMultiLevelHierarchy"/>
    <dgm:cxn modelId="{E65E3832-7603-8B4B-8104-92D5374177CB}" type="presOf" srcId="{45A45490-5AEF-2C4A-8A41-774416F30B61}" destId="{658601CC-A707-B346-87A6-73338653F658}" srcOrd="0" destOrd="0" presId="urn:microsoft.com/office/officeart/2008/layout/HorizontalMultiLevelHierarchy"/>
    <dgm:cxn modelId="{CB1413EE-6BAE-DB40-BE17-9EDD891AAEF0}" type="presOf" srcId="{B94BF05B-2FD4-3B43-A783-61203240B6BC}" destId="{AA56199D-8D59-8D4A-B9F3-7077EE056DFC}" srcOrd="0" destOrd="0" presId="urn:microsoft.com/office/officeart/2008/layout/HorizontalMultiLevelHierarchy"/>
    <dgm:cxn modelId="{7013973F-0AD0-474D-8510-32D4428FE973}" type="presOf" srcId="{47C3D573-2A9E-4D4B-AC0A-DDF3C911D23B}" destId="{11A34F07-C9B9-654E-AC28-B09BCCE838A0}" srcOrd="0" destOrd="0" presId="urn:microsoft.com/office/officeart/2008/layout/HorizontalMultiLevelHierarchy"/>
    <dgm:cxn modelId="{22E07BCE-C660-AB45-AAFC-C044FDF92BE9}" type="presOf" srcId="{B94BF05B-2FD4-3B43-A783-61203240B6BC}" destId="{AC9C60F5-2876-DA47-AFFA-A06F236068E2}"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CD542943-25C0-A841-AA52-38543E8E9171}" type="presOf" srcId="{2EFE4671-8583-3540-9262-1FC578B666F4}" destId="{3013142F-A3C7-F746-853E-2CA8B540A8DE}" srcOrd="0" destOrd="0" presId="urn:microsoft.com/office/officeart/2008/layout/HorizontalMultiLevelHierarchy"/>
    <dgm:cxn modelId="{DF9C09B8-A377-C240-BA4E-7029C3A881A0}" type="presOf" srcId="{45267C76-6276-B44A-878A-9D61B556EBD7}" destId="{1F2800E8-CF94-FD43-8D0E-7E4B278315B1}"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42BC8687-3CB9-7A4B-B52A-4D215ACE529A}" type="presOf" srcId="{A73DCD64-89DF-3E4C-9543-0D417B51464E}" destId="{F726EDD3-E670-9B47-8786-4F599884289D}"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42FFDFF4-3C1E-1749-88D2-E44B387581A1}" type="presParOf" srcId="{3013142F-A3C7-F746-853E-2CA8B540A8DE}" destId="{B764B132-0961-414E-B6FA-FB0C6C1C6CED}" srcOrd="0" destOrd="0" presId="urn:microsoft.com/office/officeart/2008/layout/HorizontalMultiLevelHierarchy"/>
    <dgm:cxn modelId="{A9CB8FC7-6FFE-D247-94AD-5782EF3B3F94}" type="presParOf" srcId="{B764B132-0961-414E-B6FA-FB0C6C1C6CED}" destId="{7111AE39-B455-7C4D-91F4-9E37E3822D07}" srcOrd="0" destOrd="0" presId="urn:microsoft.com/office/officeart/2008/layout/HorizontalMultiLevelHierarchy"/>
    <dgm:cxn modelId="{3F2B5680-4620-C544-9769-9041B35905F8}" type="presParOf" srcId="{B764B132-0961-414E-B6FA-FB0C6C1C6CED}" destId="{551EC4E6-AE1D-DD43-B7C4-D7EFBEA2E636}" srcOrd="1" destOrd="0" presId="urn:microsoft.com/office/officeart/2008/layout/HorizontalMultiLevelHierarchy"/>
    <dgm:cxn modelId="{2994924C-CE33-B242-8D6B-78880B0C874F}" type="presParOf" srcId="{551EC4E6-AE1D-DD43-B7C4-D7EFBEA2E636}" destId="{082A771F-69AF-7C4C-86CB-DF1CD8CB6581}" srcOrd="0" destOrd="0" presId="urn:microsoft.com/office/officeart/2008/layout/HorizontalMultiLevelHierarchy"/>
    <dgm:cxn modelId="{80597BC0-A0A0-B940-B818-CB6777587DEF}" type="presParOf" srcId="{082A771F-69AF-7C4C-86CB-DF1CD8CB6581}" destId="{F726EDD3-E670-9B47-8786-4F599884289D}" srcOrd="0" destOrd="0" presId="urn:microsoft.com/office/officeart/2008/layout/HorizontalMultiLevelHierarchy"/>
    <dgm:cxn modelId="{B3E30EA0-9A07-B54D-94CB-F87CFA805D2C}" type="presParOf" srcId="{551EC4E6-AE1D-DD43-B7C4-D7EFBEA2E636}" destId="{7B40AE63-0EA3-0747-BCE5-5F3AB0355BF2}" srcOrd="1" destOrd="0" presId="urn:microsoft.com/office/officeart/2008/layout/HorizontalMultiLevelHierarchy"/>
    <dgm:cxn modelId="{8B54F1B0-548C-2242-A115-E51E44175F55}" type="presParOf" srcId="{7B40AE63-0EA3-0747-BCE5-5F3AB0355BF2}" destId="{C852AF5D-E3CA-F844-B775-08DD6E6FB940}" srcOrd="0" destOrd="0" presId="urn:microsoft.com/office/officeart/2008/layout/HorizontalMultiLevelHierarchy"/>
    <dgm:cxn modelId="{5DE90115-31A0-2A4A-B56E-762A10A37717}" type="presParOf" srcId="{7B40AE63-0EA3-0747-BCE5-5F3AB0355BF2}" destId="{30463D07-8E7F-3146-97CE-76CE82648742}" srcOrd="1" destOrd="0" presId="urn:microsoft.com/office/officeart/2008/layout/HorizontalMultiLevelHierarchy"/>
    <dgm:cxn modelId="{F7B5FD95-D2FA-DB4E-81DB-DBD453824339}" type="presParOf" srcId="{551EC4E6-AE1D-DD43-B7C4-D7EFBEA2E636}" destId="{93180932-306E-E545-95F9-2A5635FDC9F1}" srcOrd="2" destOrd="0" presId="urn:microsoft.com/office/officeart/2008/layout/HorizontalMultiLevelHierarchy"/>
    <dgm:cxn modelId="{E4369D5D-B1BA-0B4D-96E6-782D77126E63}" type="presParOf" srcId="{93180932-306E-E545-95F9-2A5635FDC9F1}" destId="{7A2CD5A7-70D6-DE44-803D-0740544CB367}" srcOrd="0" destOrd="0" presId="urn:microsoft.com/office/officeart/2008/layout/HorizontalMultiLevelHierarchy"/>
    <dgm:cxn modelId="{C5B2B31D-9564-3949-BFC1-964052CE0586}" type="presParOf" srcId="{551EC4E6-AE1D-DD43-B7C4-D7EFBEA2E636}" destId="{A0C9905E-6DBF-7645-94A7-C4BCDADC46B9}" srcOrd="3" destOrd="0" presId="urn:microsoft.com/office/officeart/2008/layout/HorizontalMultiLevelHierarchy"/>
    <dgm:cxn modelId="{28E673B6-F512-8446-B1E6-1226ACA5D6A5}" type="presParOf" srcId="{A0C9905E-6DBF-7645-94A7-C4BCDADC46B9}" destId="{D3E2E567-EC04-E743-9B8C-985408EA1058}" srcOrd="0" destOrd="0" presId="urn:microsoft.com/office/officeart/2008/layout/HorizontalMultiLevelHierarchy"/>
    <dgm:cxn modelId="{D4EB9EC4-DC8F-DA4F-88A6-8105477727CC}" type="presParOf" srcId="{A0C9905E-6DBF-7645-94A7-C4BCDADC46B9}" destId="{1488A531-D252-B440-B1DA-4363F37F8970}" srcOrd="1" destOrd="0" presId="urn:microsoft.com/office/officeart/2008/layout/HorizontalMultiLevelHierarchy"/>
    <dgm:cxn modelId="{DA59DB0D-E892-EB47-8544-7D2EB7698017}" type="presParOf" srcId="{551EC4E6-AE1D-DD43-B7C4-D7EFBEA2E636}" destId="{1F2800E8-CF94-FD43-8D0E-7E4B278315B1}" srcOrd="4" destOrd="0" presId="urn:microsoft.com/office/officeart/2008/layout/HorizontalMultiLevelHierarchy"/>
    <dgm:cxn modelId="{864C33F6-F4CD-8A46-A0DC-5806EB25BF4F}" type="presParOf" srcId="{1F2800E8-CF94-FD43-8D0E-7E4B278315B1}" destId="{938A9782-2B6B-8141-99DA-6568305E0C38}" srcOrd="0" destOrd="0" presId="urn:microsoft.com/office/officeart/2008/layout/HorizontalMultiLevelHierarchy"/>
    <dgm:cxn modelId="{0A662F1C-DA85-124F-AB0A-EBD4852B8736}" type="presParOf" srcId="{551EC4E6-AE1D-DD43-B7C4-D7EFBEA2E636}" destId="{7377E58F-198D-DE48-B3AF-2D2AF67C403D}" srcOrd="5" destOrd="0" presId="urn:microsoft.com/office/officeart/2008/layout/HorizontalMultiLevelHierarchy"/>
    <dgm:cxn modelId="{0790C060-FF3B-4A4C-AED5-4A6054E8DEB5}" type="presParOf" srcId="{7377E58F-198D-DE48-B3AF-2D2AF67C403D}" destId="{1C998B4A-F8C8-5D49-862A-38B9C7611407}" srcOrd="0" destOrd="0" presId="urn:microsoft.com/office/officeart/2008/layout/HorizontalMultiLevelHierarchy"/>
    <dgm:cxn modelId="{5102B3E6-0E8D-174D-87BB-8D99777A5C8D}" type="presParOf" srcId="{7377E58F-198D-DE48-B3AF-2D2AF67C403D}" destId="{F9C8551A-E3F5-1A41-9D81-BA411262A93F}" srcOrd="1" destOrd="0" presId="urn:microsoft.com/office/officeart/2008/layout/HorizontalMultiLevelHierarchy"/>
    <dgm:cxn modelId="{E3D54E04-F800-AB4B-8F36-F873EE53FF46}" type="presParOf" srcId="{551EC4E6-AE1D-DD43-B7C4-D7EFBEA2E636}" destId="{BA8DEFCD-307F-6447-992B-91E06167C0D1}" srcOrd="6" destOrd="0" presId="urn:microsoft.com/office/officeart/2008/layout/HorizontalMultiLevelHierarchy"/>
    <dgm:cxn modelId="{E510343E-9EBC-474B-84F0-B83D7FE239A8}" type="presParOf" srcId="{BA8DEFCD-307F-6447-992B-91E06167C0D1}" destId="{F576E494-8A13-2C42-8E48-804CC8A09FCA}" srcOrd="0" destOrd="0" presId="urn:microsoft.com/office/officeart/2008/layout/HorizontalMultiLevelHierarchy"/>
    <dgm:cxn modelId="{220BE26D-8C34-4B4F-9319-A718AEB6F501}" type="presParOf" srcId="{551EC4E6-AE1D-DD43-B7C4-D7EFBEA2E636}" destId="{535ABE2F-D370-DA4E-B964-1041079AB0E6}" srcOrd="7" destOrd="0" presId="urn:microsoft.com/office/officeart/2008/layout/HorizontalMultiLevelHierarchy"/>
    <dgm:cxn modelId="{5EBDF25C-5744-2A4E-9E0C-C409BF08B4C8}" type="presParOf" srcId="{535ABE2F-D370-DA4E-B964-1041079AB0E6}" destId="{658601CC-A707-B346-87A6-73338653F658}" srcOrd="0" destOrd="0" presId="urn:microsoft.com/office/officeart/2008/layout/HorizontalMultiLevelHierarchy"/>
    <dgm:cxn modelId="{54AE6A94-3A75-8A44-9D67-9243A780CD06}" type="presParOf" srcId="{535ABE2F-D370-DA4E-B964-1041079AB0E6}" destId="{A00C4049-CC14-0548-9B2A-242562FC1184}" srcOrd="1" destOrd="0" presId="urn:microsoft.com/office/officeart/2008/layout/HorizontalMultiLevelHierarchy"/>
    <dgm:cxn modelId="{D27592C3-5FA8-D74C-8CF1-C76238E363AC}" type="presParOf" srcId="{551EC4E6-AE1D-DD43-B7C4-D7EFBEA2E636}" destId="{11A34F07-C9B9-654E-AC28-B09BCCE838A0}" srcOrd="8" destOrd="0" presId="urn:microsoft.com/office/officeart/2008/layout/HorizontalMultiLevelHierarchy"/>
    <dgm:cxn modelId="{E6B2461D-F509-3A47-BFB0-03B3B4A8BD50}" type="presParOf" srcId="{11A34F07-C9B9-654E-AC28-B09BCCE838A0}" destId="{A12F38F1-9689-5E42-8E00-9D259E19BF50}" srcOrd="0" destOrd="0" presId="urn:microsoft.com/office/officeart/2008/layout/HorizontalMultiLevelHierarchy"/>
    <dgm:cxn modelId="{50094D3B-3CD8-FF4A-8089-9F8F9FBF2D66}" type="presParOf" srcId="{551EC4E6-AE1D-DD43-B7C4-D7EFBEA2E636}" destId="{9EABD7FF-490F-8B4C-B8F8-D31309A62D20}" srcOrd="9" destOrd="0" presId="urn:microsoft.com/office/officeart/2008/layout/HorizontalMultiLevelHierarchy"/>
    <dgm:cxn modelId="{BC55E6B3-3D5A-6246-9E09-F8457701F1D7}" type="presParOf" srcId="{9EABD7FF-490F-8B4C-B8F8-D31309A62D20}" destId="{0CFAE03F-D9F1-1440-9A27-54A46D352C27}" srcOrd="0" destOrd="0" presId="urn:microsoft.com/office/officeart/2008/layout/HorizontalMultiLevelHierarchy"/>
    <dgm:cxn modelId="{68DB04CA-47F5-8F4B-8C13-DEB2AAF1091F}" type="presParOf" srcId="{9EABD7FF-490F-8B4C-B8F8-D31309A62D20}" destId="{158D506F-A227-CE44-8F2A-C0F86991131B}" srcOrd="1" destOrd="0" presId="urn:microsoft.com/office/officeart/2008/layout/HorizontalMultiLevelHierarchy"/>
    <dgm:cxn modelId="{6AE676B1-AC71-E147-97CB-3306E630E08C}" type="presParOf" srcId="{551EC4E6-AE1D-DD43-B7C4-D7EFBEA2E636}" destId="{AA56199D-8D59-8D4A-B9F3-7077EE056DFC}" srcOrd="10" destOrd="0" presId="urn:microsoft.com/office/officeart/2008/layout/HorizontalMultiLevelHierarchy"/>
    <dgm:cxn modelId="{E5E96807-24BD-344E-89CA-5416BB62FD47}" type="presParOf" srcId="{AA56199D-8D59-8D4A-B9F3-7077EE056DFC}" destId="{AC9C60F5-2876-DA47-AFFA-A06F236068E2}" srcOrd="0" destOrd="0" presId="urn:microsoft.com/office/officeart/2008/layout/HorizontalMultiLevelHierarchy"/>
    <dgm:cxn modelId="{758819AC-D9EC-DC41-958A-85FEEA05B4B8}" type="presParOf" srcId="{551EC4E6-AE1D-DD43-B7C4-D7EFBEA2E636}" destId="{E470B30D-6EA7-7E4C-B0FB-888EA91DC523}" srcOrd="11" destOrd="0" presId="urn:microsoft.com/office/officeart/2008/layout/HorizontalMultiLevelHierarchy"/>
    <dgm:cxn modelId="{0695D66D-10FC-D744-8E44-D1785369CC8D}" type="presParOf" srcId="{E470B30D-6EA7-7E4C-B0FB-888EA91DC523}" destId="{1B90F006-CCAA-644D-A07A-EC9A4A63DA78}" srcOrd="0" destOrd="0" presId="urn:microsoft.com/office/officeart/2008/layout/HorizontalMultiLevelHierarchy"/>
    <dgm:cxn modelId="{76F74BFC-DBEA-0746-86F6-518EF2273AA6}"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E7674860-00F8-7D45-97AA-9762166A111B}" type="presOf" srcId="{45A45490-5AEF-2C4A-8A41-774416F30B61}" destId="{658601CC-A707-B346-87A6-73338653F658}" srcOrd="0" destOrd="0" presId="urn:microsoft.com/office/officeart/2008/layout/HorizontalMultiLevelHierarchy"/>
    <dgm:cxn modelId="{BB24E3A4-34EB-C749-9C82-B8BEF8274FE0}" type="presOf" srcId="{2EFE4671-8583-3540-9262-1FC578B666F4}" destId="{3013142F-A3C7-F746-853E-2CA8B540A8DE}" srcOrd="0"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7725A710-EB82-6543-8E80-B973AC4CD97A}" srcId="{2EFE4671-8583-3540-9262-1FC578B666F4}" destId="{CC08C8E7-D5AB-9C4F-A78B-4A8C57EB2D22}" srcOrd="0" destOrd="0" parTransId="{806FC88F-B9CF-A04B-B59C-3A472F525AEF}" sibTransId="{B0179D74-E210-A34F-9FFE-D6C2C6F405F5}"/>
    <dgm:cxn modelId="{07C5DC3F-0DCA-7346-B40E-9B6BE5A2016E}"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5A8243C-A4BB-A344-B51D-5961DBE34B27}" type="presOf" srcId="{DD5BF61D-B843-C744-B9A9-3312A1287EF4}" destId="{C852AF5D-E3CA-F844-B775-08DD6E6FB940}" srcOrd="0" destOrd="0" presId="urn:microsoft.com/office/officeart/2008/layout/HorizontalMultiLevelHierarchy"/>
    <dgm:cxn modelId="{270748FE-14DB-274C-8762-C8AAD7459BEC}" type="presOf" srcId="{45267C76-6276-B44A-878A-9D61B556EBD7}" destId="{1F2800E8-CF94-FD43-8D0E-7E4B278315B1}" srcOrd="0" destOrd="0" presId="urn:microsoft.com/office/officeart/2008/layout/HorizontalMultiLevelHierarchy"/>
    <dgm:cxn modelId="{80D9951B-BD90-FC44-8A20-39FDD956FF4D}" type="presOf" srcId="{773FD5F0-F007-F148-886B-86E72F86266E}" destId="{D3E2E567-EC04-E743-9B8C-985408EA1058}" srcOrd="0" destOrd="0" presId="urn:microsoft.com/office/officeart/2008/layout/HorizontalMultiLevelHierarchy"/>
    <dgm:cxn modelId="{22368302-0464-EA4D-AEAA-96A56F3C9533}" type="presOf" srcId="{8E22E6BE-2355-3044-A2AD-0F14E9FD033B}" destId="{BA8DEFCD-307F-6447-992B-91E06167C0D1}" srcOrd="0" destOrd="0" presId="urn:microsoft.com/office/officeart/2008/layout/HorizontalMultiLevelHierarchy"/>
    <dgm:cxn modelId="{61B4037E-0C97-0A45-B531-85A801CCFACB}" type="presOf" srcId="{A73DCD64-89DF-3E4C-9543-0D417B51464E}" destId="{082A771F-69AF-7C4C-86CB-DF1CD8CB6581}" srcOrd="0" destOrd="0" presId="urn:microsoft.com/office/officeart/2008/layout/HorizontalMultiLevelHierarchy"/>
    <dgm:cxn modelId="{C2C6DE0D-6BBE-6F42-9253-37D799625ACC}" type="presOf" srcId="{45267C76-6276-B44A-878A-9D61B556EBD7}" destId="{938A9782-2B6B-8141-99DA-6568305E0C38}" srcOrd="1" destOrd="0" presId="urn:microsoft.com/office/officeart/2008/layout/HorizontalMultiLevelHierarchy"/>
    <dgm:cxn modelId="{B22A9F49-C559-4E49-A267-344B6D4A94D0}" type="presOf" srcId="{B94BF05B-2FD4-3B43-A783-61203240B6BC}" destId="{AC9C60F5-2876-DA47-AFFA-A06F236068E2}" srcOrd="1" destOrd="0" presId="urn:microsoft.com/office/officeart/2008/layout/HorizontalMultiLevelHierarchy"/>
    <dgm:cxn modelId="{668ABBE3-F1D2-4845-B8BB-3074CECB3EE6}" type="presOf" srcId="{B94BF05B-2FD4-3B43-A783-61203240B6BC}" destId="{AA56199D-8D59-8D4A-B9F3-7077EE056DFC}" srcOrd="0" destOrd="0" presId="urn:microsoft.com/office/officeart/2008/layout/HorizontalMultiLevelHierarchy"/>
    <dgm:cxn modelId="{41FD6DD0-9DDB-394D-B62F-60D20D839808}" type="presOf" srcId="{B7B45A6A-3224-B346-B114-13FE7727100D}" destId="{0CFAE03F-D9F1-1440-9A27-54A46D352C27}" srcOrd="0" destOrd="0" presId="urn:microsoft.com/office/officeart/2008/layout/HorizontalMultiLevelHierarchy"/>
    <dgm:cxn modelId="{3D3C1B90-1272-084A-8770-28D5E8DCB404}" type="presOf" srcId="{D2A7088E-1D05-9D42-A59D-10A5E7F83CF9}" destId="{1B90F006-CCAA-644D-A07A-EC9A4A63DA78}" srcOrd="0" destOrd="0" presId="urn:microsoft.com/office/officeart/2008/layout/HorizontalMultiLevelHierarchy"/>
    <dgm:cxn modelId="{318259A6-C7E2-0C4D-8063-FB46F7432726}" type="presOf" srcId="{8E22E6BE-2355-3044-A2AD-0F14E9FD033B}" destId="{F576E494-8A13-2C42-8E48-804CC8A09FCA}"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D53DA3C-7013-D846-AC2F-2E82A524B2EC}" type="presOf" srcId="{47C3D573-2A9E-4D4B-AC0A-DDF3C911D23B}" destId="{11A34F07-C9B9-654E-AC28-B09BCCE838A0}" srcOrd="0" destOrd="0" presId="urn:microsoft.com/office/officeart/2008/layout/HorizontalMultiLevelHierarchy"/>
    <dgm:cxn modelId="{94ECC3C8-7F65-E745-B01C-9C1D7AFBDBD3}" type="presOf" srcId="{BDC2CFA9-99C6-8347-9628-F8B57513FB8C}" destId="{7A2CD5A7-70D6-DE44-803D-0740544CB367}" srcOrd="1" destOrd="0" presId="urn:microsoft.com/office/officeart/2008/layout/HorizontalMultiLevelHierarchy"/>
    <dgm:cxn modelId="{5398AB91-FB0B-B345-B358-48311E53825B}" type="presOf" srcId="{9BA062DA-6B7A-FC4F-B1BB-7CC4C74C72CE}" destId="{1C998B4A-F8C8-5D49-862A-38B9C7611407}" srcOrd="0" destOrd="0" presId="urn:microsoft.com/office/officeart/2008/layout/HorizontalMultiLevelHierarchy"/>
    <dgm:cxn modelId="{2A792BF2-A338-9A49-9395-9DE8D6CB698A}" type="presOf" srcId="{BDC2CFA9-99C6-8347-9628-F8B57513FB8C}" destId="{93180932-306E-E545-95F9-2A5635FDC9F1}" srcOrd="0" destOrd="0" presId="urn:microsoft.com/office/officeart/2008/layout/HorizontalMultiLevelHierarchy"/>
    <dgm:cxn modelId="{C472E62E-0AEB-EC4B-9517-2C63EE144AA2}" type="presOf" srcId="{47C3D573-2A9E-4D4B-AC0A-DDF3C911D23B}" destId="{A12F38F1-9689-5E42-8E00-9D259E19BF50}" srcOrd="1"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F5520AE5-50EB-8743-B48A-12307D4CCE80}" srcId="{CC08C8E7-D5AB-9C4F-A78B-4A8C57EB2D22}" destId="{9BA062DA-6B7A-FC4F-B1BB-7CC4C74C72CE}" srcOrd="2" destOrd="0" parTransId="{45267C76-6276-B44A-878A-9D61B556EBD7}" sibTransId="{3A650251-37F9-7645-8144-FF91C57FC2AC}"/>
    <dgm:cxn modelId="{3872A44A-324A-604B-B314-98EB56732E23}" type="presOf" srcId="{A73DCD64-89DF-3E4C-9543-0D417B51464E}" destId="{F726EDD3-E670-9B47-8786-4F599884289D}" srcOrd="1"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3AF9D9F1-72F4-BD47-85B8-A6EA90DBC452}" type="presParOf" srcId="{3013142F-A3C7-F746-853E-2CA8B540A8DE}" destId="{B764B132-0961-414E-B6FA-FB0C6C1C6CED}" srcOrd="0" destOrd="0" presId="urn:microsoft.com/office/officeart/2008/layout/HorizontalMultiLevelHierarchy"/>
    <dgm:cxn modelId="{BED50386-2745-1849-958A-024853A0FE37}" type="presParOf" srcId="{B764B132-0961-414E-B6FA-FB0C6C1C6CED}" destId="{7111AE39-B455-7C4D-91F4-9E37E3822D07}" srcOrd="0" destOrd="0" presId="urn:microsoft.com/office/officeart/2008/layout/HorizontalMultiLevelHierarchy"/>
    <dgm:cxn modelId="{00775C1D-9279-1747-B7C3-FF4DC758A52E}" type="presParOf" srcId="{B764B132-0961-414E-B6FA-FB0C6C1C6CED}" destId="{551EC4E6-AE1D-DD43-B7C4-D7EFBEA2E636}" srcOrd="1" destOrd="0" presId="urn:microsoft.com/office/officeart/2008/layout/HorizontalMultiLevelHierarchy"/>
    <dgm:cxn modelId="{22D64842-21A0-EE49-8903-CDBBD89C5013}" type="presParOf" srcId="{551EC4E6-AE1D-DD43-B7C4-D7EFBEA2E636}" destId="{082A771F-69AF-7C4C-86CB-DF1CD8CB6581}" srcOrd="0" destOrd="0" presId="urn:microsoft.com/office/officeart/2008/layout/HorizontalMultiLevelHierarchy"/>
    <dgm:cxn modelId="{86A31E93-89C0-3A40-94DC-350A371EE74B}" type="presParOf" srcId="{082A771F-69AF-7C4C-86CB-DF1CD8CB6581}" destId="{F726EDD3-E670-9B47-8786-4F599884289D}" srcOrd="0" destOrd="0" presId="urn:microsoft.com/office/officeart/2008/layout/HorizontalMultiLevelHierarchy"/>
    <dgm:cxn modelId="{40E08FC5-2093-5D4D-A6BC-ADE43E13EFB4}" type="presParOf" srcId="{551EC4E6-AE1D-DD43-B7C4-D7EFBEA2E636}" destId="{7B40AE63-0EA3-0747-BCE5-5F3AB0355BF2}" srcOrd="1" destOrd="0" presId="urn:microsoft.com/office/officeart/2008/layout/HorizontalMultiLevelHierarchy"/>
    <dgm:cxn modelId="{1DCC239C-734A-BD4B-BDAC-9C059CD8F176}" type="presParOf" srcId="{7B40AE63-0EA3-0747-BCE5-5F3AB0355BF2}" destId="{C852AF5D-E3CA-F844-B775-08DD6E6FB940}" srcOrd="0" destOrd="0" presId="urn:microsoft.com/office/officeart/2008/layout/HorizontalMultiLevelHierarchy"/>
    <dgm:cxn modelId="{E4AEFA32-2A1D-0342-A3F1-8E3E1ADFEFFD}" type="presParOf" srcId="{7B40AE63-0EA3-0747-BCE5-5F3AB0355BF2}" destId="{30463D07-8E7F-3146-97CE-76CE82648742}" srcOrd="1" destOrd="0" presId="urn:microsoft.com/office/officeart/2008/layout/HorizontalMultiLevelHierarchy"/>
    <dgm:cxn modelId="{FFC6F3D3-38DE-E34F-B6FB-7E29ABD14582}" type="presParOf" srcId="{551EC4E6-AE1D-DD43-B7C4-D7EFBEA2E636}" destId="{93180932-306E-E545-95F9-2A5635FDC9F1}" srcOrd="2" destOrd="0" presId="urn:microsoft.com/office/officeart/2008/layout/HorizontalMultiLevelHierarchy"/>
    <dgm:cxn modelId="{11466010-0005-A94F-A8DC-F42DE7A354DD}" type="presParOf" srcId="{93180932-306E-E545-95F9-2A5635FDC9F1}" destId="{7A2CD5A7-70D6-DE44-803D-0740544CB367}" srcOrd="0" destOrd="0" presId="urn:microsoft.com/office/officeart/2008/layout/HorizontalMultiLevelHierarchy"/>
    <dgm:cxn modelId="{1F636AFC-FA8D-854F-B7B6-816113F5D198}" type="presParOf" srcId="{551EC4E6-AE1D-DD43-B7C4-D7EFBEA2E636}" destId="{A0C9905E-6DBF-7645-94A7-C4BCDADC46B9}" srcOrd="3" destOrd="0" presId="urn:microsoft.com/office/officeart/2008/layout/HorizontalMultiLevelHierarchy"/>
    <dgm:cxn modelId="{47249588-C69F-B44A-8A8B-B5FD042CF1D0}" type="presParOf" srcId="{A0C9905E-6DBF-7645-94A7-C4BCDADC46B9}" destId="{D3E2E567-EC04-E743-9B8C-985408EA1058}" srcOrd="0" destOrd="0" presId="urn:microsoft.com/office/officeart/2008/layout/HorizontalMultiLevelHierarchy"/>
    <dgm:cxn modelId="{952FBA83-4776-6C47-85BB-B838CA723289}" type="presParOf" srcId="{A0C9905E-6DBF-7645-94A7-C4BCDADC46B9}" destId="{1488A531-D252-B440-B1DA-4363F37F8970}" srcOrd="1" destOrd="0" presId="urn:microsoft.com/office/officeart/2008/layout/HorizontalMultiLevelHierarchy"/>
    <dgm:cxn modelId="{2B8BA86E-DD74-7D45-BB00-8C3852341A45}" type="presParOf" srcId="{551EC4E6-AE1D-DD43-B7C4-D7EFBEA2E636}" destId="{1F2800E8-CF94-FD43-8D0E-7E4B278315B1}" srcOrd="4" destOrd="0" presId="urn:microsoft.com/office/officeart/2008/layout/HorizontalMultiLevelHierarchy"/>
    <dgm:cxn modelId="{1B72CBE2-8E5E-1046-B3E8-9894AEF1FAFA}" type="presParOf" srcId="{1F2800E8-CF94-FD43-8D0E-7E4B278315B1}" destId="{938A9782-2B6B-8141-99DA-6568305E0C38}" srcOrd="0" destOrd="0" presId="urn:microsoft.com/office/officeart/2008/layout/HorizontalMultiLevelHierarchy"/>
    <dgm:cxn modelId="{272D5EC8-C80B-8B42-BBCE-7D21C77FE594}" type="presParOf" srcId="{551EC4E6-AE1D-DD43-B7C4-D7EFBEA2E636}" destId="{7377E58F-198D-DE48-B3AF-2D2AF67C403D}" srcOrd="5" destOrd="0" presId="urn:microsoft.com/office/officeart/2008/layout/HorizontalMultiLevelHierarchy"/>
    <dgm:cxn modelId="{3532D71C-CC66-B74F-9B52-AB95B7A30D6F}" type="presParOf" srcId="{7377E58F-198D-DE48-B3AF-2D2AF67C403D}" destId="{1C998B4A-F8C8-5D49-862A-38B9C7611407}" srcOrd="0" destOrd="0" presId="urn:microsoft.com/office/officeart/2008/layout/HorizontalMultiLevelHierarchy"/>
    <dgm:cxn modelId="{93A1B011-C4D1-9348-AF97-1A90BF76D8CF}" type="presParOf" srcId="{7377E58F-198D-DE48-B3AF-2D2AF67C403D}" destId="{F9C8551A-E3F5-1A41-9D81-BA411262A93F}" srcOrd="1" destOrd="0" presId="urn:microsoft.com/office/officeart/2008/layout/HorizontalMultiLevelHierarchy"/>
    <dgm:cxn modelId="{43DAF8F9-C368-FB48-9518-5017CE6B8C77}" type="presParOf" srcId="{551EC4E6-AE1D-DD43-B7C4-D7EFBEA2E636}" destId="{BA8DEFCD-307F-6447-992B-91E06167C0D1}" srcOrd="6" destOrd="0" presId="urn:microsoft.com/office/officeart/2008/layout/HorizontalMultiLevelHierarchy"/>
    <dgm:cxn modelId="{18660E14-44B0-AA4A-AEF6-AF802CAFFDD2}" type="presParOf" srcId="{BA8DEFCD-307F-6447-992B-91E06167C0D1}" destId="{F576E494-8A13-2C42-8E48-804CC8A09FCA}" srcOrd="0" destOrd="0" presId="urn:microsoft.com/office/officeart/2008/layout/HorizontalMultiLevelHierarchy"/>
    <dgm:cxn modelId="{0FB489AC-1944-6E49-84F7-B5A4320247AA}" type="presParOf" srcId="{551EC4E6-AE1D-DD43-B7C4-D7EFBEA2E636}" destId="{535ABE2F-D370-DA4E-B964-1041079AB0E6}" srcOrd="7" destOrd="0" presId="urn:microsoft.com/office/officeart/2008/layout/HorizontalMultiLevelHierarchy"/>
    <dgm:cxn modelId="{951DD907-DD8A-7343-8971-D66E51C17434}" type="presParOf" srcId="{535ABE2F-D370-DA4E-B964-1041079AB0E6}" destId="{658601CC-A707-B346-87A6-73338653F658}" srcOrd="0" destOrd="0" presId="urn:microsoft.com/office/officeart/2008/layout/HorizontalMultiLevelHierarchy"/>
    <dgm:cxn modelId="{A0AC6467-8762-8D4D-8855-812D347B4143}" type="presParOf" srcId="{535ABE2F-D370-DA4E-B964-1041079AB0E6}" destId="{A00C4049-CC14-0548-9B2A-242562FC1184}" srcOrd="1" destOrd="0" presId="urn:microsoft.com/office/officeart/2008/layout/HorizontalMultiLevelHierarchy"/>
    <dgm:cxn modelId="{5C6BA993-B80F-054E-ACDA-AAE5B028196D}" type="presParOf" srcId="{551EC4E6-AE1D-DD43-B7C4-D7EFBEA2E636}" destId="{11A34F07-C9B9-654E-AC28-B09BCCE838A0}" srcOrd="8" destOrd="0" presId="urn:microsoft.com/office/officeart/2008/layout/HorizontalMultiLevelHierarchy"/>
    <dgm:cxn modelId="{5C3CF01A-355F-5D47-8A5B-ED4B79AF3E1E}" type="presParOf" srcId="{11A34F07-C9B9-654E-AC28-B09BCCE838A0}" destId="{A12F38F1-9689-5E42-8E00-9D259E19BF50}" srcOrd="0" destOrd="0" presId="urn:microsoft.com/office/officeart/2008/layout/HorizontalMultiLevelHierarchy"/>
    <dgm:cxn modelId="{98D62635-71C8-4148-BB71-9B42D4BBF6B4}" type="presParOf" srcId="{551EC4E6-AE1D-DD43-B7C4-D7EFBEA2E636}" destId="{9EABD7FF-490F-8B4C-B8F8-D31309A62D20}" srcOrd="9" destOrd="0" presId="urn:microsoft.com/office/officeart/2008/layout/HorizontalMultiLevelHierarchy"/>
    <dgm:cxn modelId="{83148A2C-22EE-B747-BA83-C8D8FB7826A9}" type="presParOf" srcId="{9EABD7FF-490F-8B4C-B8F8-D31309A62D20}" destId="{0CFAE03F-D9F1-1440-9A27-54A46D352C27}" srcOrd="0" destOrd="0" presId="urn:microsoft.com/office/officeart/2008/layout/HorizontalMultiLevelHierarchy"/>
    <dgm:cxn modelId="{D180370D-F59D-F247-A087-50BCE03DDE1C}" type="presParOf" srcId="{9EABD7FF-490F-8B4C-B8F8-D31309A62D20}" destId="{158D506F-A227-CE44-8F2A-C0F86991131B}" srcOrd="1" destOrd="0" presId="urn:microsoft.com/office/officeart/2008/layout/HorizontalMultiLevelHierarchy"/>
    <dgm:cxn modelId="{0B9DF86C-F275-BD45-8CA9-ED9F2473141E}" type="presParOf" srcId="{551EC4E6-AE1D-DD43-B7C4-D7EFBEA2E636}" destId="{AA56199D-8D59-8D4A-B9F3-7077EE056DFC}" srcOrd="10" destOrd="0" presId="urn:microsoft.com/office/officeart/2008/layout/HorizontalMultiLevelHierarchy"/>
    <dgm:cxn modelId="{BEE12912-C717-6E4C-9F5B-ABC84A472F5E}" type="presParOf" srcId="{AA56199D-8D59-8D4A-B9F3-7077EE056DFC}" destId="{AC9C60F5-2876-DA47-AFFA-A06F236068E2}" srcOrd="0" destOrd="0" presId="urn:microsoft.com/office/officeart/2008/layout/HorizontalMultiLevelHierarchy"/>
    <dgm:cxn modelId="{585D98AA-0B68-9141-85E1-4212333B9361}" type="presParOf" srcId="{551EC4E6-AE1D-DD43-B7C4-D7EFBEA2E636}" destId="{E470B30D-6EA7-7E4C-B0FB-888EA91DC523}" srcOrd="11" destOrd="0" presId="urn:microsoft.com/office/officeart/2008/layout/HorizontalMultiLevelHierarchy"/>
    <dgm:cxn modelId="{16E30965-44BB-A141-955B-DDF634839A75}" type="presParOf" srcId="{E470B30D-6EA7-7E4C-B0FB-888EA91DC523}" destId="{1B90F006-CCAA-644D-A07A-EC9A4A63DA78}" srcOrd="0" destOrd="0" presId="urn:microsoft.com/office/officeart/2008/layout/HorizontalMultiLevelHierarchy"/>
    <dgm:cxn modelId="{595D5648-49AA-4547-9322-956184B501EB}"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BA9A3B04-A658-DA4B-870B-6BFAE711302D}" type="presOf" srcId="{8E22E6BE-2355-3044-A2AD-0F14E9FD033B}" destId="{F576E494-8A13-2C42-8E48-804CC8A09FCA}" srcOrd="1" destOrd="0" presId="urn:microsoft.com/office/officeart/2008/layout/HorizontalMultiLevelHierarchy"/>
    <dgm:cxn modelId="{C1BF0A51-3D31-3B4E-BD2A-DC3462B54276}" type="presOf" srcId="{47C3D573-2A9E-4D4B-AC0A-DDF3C911D23B}" destId="{11A34F07-C9B9-654E-AC28-B09BCCE838A0}" srcOrd="0" destOrd="0" presId="urn:microsoft.com/office/officeart/2008/layout/HorizontalMultiLevelHierarchy"/>
    <dgm:cxn modelId="{79F5D677-F295-8347-9C8D-8C4FD5FC1BE9}" type="presOf" srcId="{BDC2CFA9-99C6-8347-9628-F8B57513FB8C}" destId="{93180932-306E-E545-95F9-2A5635FDC9F1}"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F74C23FE-8A8E-EB40-ADD2-52E98E9FFDF7}" type="presOf" srcId="{B7B45A6A-3224-B346-B114-13FE7727100D}" destId="{0CFAE03F-D9F1-1440-9A27-54A46D352C27}" srcOrd="0" destOrd="0" presId="urn:microsoft.com/office/officeart/2008/layout/HorizontalMultiLevelHierarchy"/>
    <dgm:cxn modelId="{4DC668A4-EB20-A04B-9CF5-5ECD626F4FDF}" type="presOf" srcId="{DD5BF61D-B843-C744-B9A9-3312A1287EF4}" destId="{C852AF5D-E3CA-F844-B775-08DD6E6FB940}" srcOrd="0" destOrd="0" presId="urn:microsoft.com/office/officeart/2008/layout/HorizontalMultiLevelHierarchy"/>
    <dgm:cxn modelId="{DE7F5140-644A-D749-8545-A3A644C1605C}" type="presOf" srcId="{9BA062DA-6B7A-FC4F-B1BB-7CC4C74C72CE}" destId="{1C998B4A-F8C8-5D49-862A-38B9C76114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F8B0F6D-786F-4445-8475-5E86FE3979CF}" type="presOf" srcId="{45267C76-6276-B44A-878A-9D61B556EBD7}" destId="{1F2800E8-CF94-FD43-8D0E-7E4B278315B1}" srcOrd="0" destOrd="0" presId="urn:microsoft.com/office/officeart/2008/layout/HorizontalMultiLevelHierarchy"/>
    <dgm:cxn modelId="{0D4E156C-ACC2-084F-84F4-1EEF89FD8D45}" type="presOf" srcId="{8E22E6BE-2355-3044-A2AD-0F14E9FD033B}" destId="{BA8DEFCD-307F-6447-992B-91E06167C0D1}" srcOrd="0"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D041B0F8-6982-4744-9F44-B367E1169400}" type="presOf" srcId="{45A45490-5AEF-2C4A-8A41-774416F30B61}" destId="{658601CC-A707-B346-87A6-73338653F658}" srcOrd="0" destOrd="0" presId="urn:microsoft.com/office/officeart/2008/layout/HorizontalMultiLevelHierarchy"/>
    <dgm:cxn modelId="{A769BD4F-B14F-4B43-8770-356357DD01EF}" type="presOf" srcId="{CC08C8E7-D5AB-9C4F-A78B-4A8C57EB2D22}" destId="{7111AE39-B455-7C4D-91F4-9E37E3822D0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08B97C98-A78D-7145-96D1-04160A48569E}" type="presOf" srcId="{BDC2CFA9-99C6-8347-9628-F8B57513FB8C}" destId="{7A2CD5A7-70D6-DE44-803D-0740544CB367}" srcOrd="1" destOrd="0" presId="urn:microsoft.com/office/officeart/2008/layout/HorizontalMultiLevelHierarchy"/>
    <dgm:cxn modelId="{0CB5B1AC-C858-4E41-9059-CD071A70AFDF}" type="presOf" srcId="{47C3D573-2A9E-4D4B-AC0A-DDF3C911D23B}" destId="{A12F38F1-9689-5E42-8E00-9D259E19BF50}" srcOrd="1" destOrd="0" presId="urn:microsoft.com/office/officeart/2008/layout/HorizontalMultiLevelHierarchy"/>
    <dgm:cxn modelId="{2C96FDB1-9946-9440-A77D-F09F7AD663CD}" type="presOf" srcId="{45267C76-6276-B44A-878A-9D61B556EBD7}" destId="{938A9782-2B6B-8141-99DA-6568305E0C38}" srcOrd="1" destOrd="0" presId="urn:microsoft.com/office/officeart/2008/layout/HorizontalMultiLevelHierarchy"/>
    <dgm:cxn modelId="{A8118A82-A2C7-CA40-97B0-C99110A6F702}"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09A0423-4EFD-1E49-906A-0D12F1C0380D}" type="presOf" srcId="{A73DCD64-89DF-3E4C-9543-0D417B51464E}" destId="{F726EDD3-E670-9B47-8786-4F599884289D}"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CA3F4247-A00C-914F-A095-F39221A00C3B}" type="presOf" srcId="{773FD5F0-F007-F148-886B-86E72F86266E}" destId="{D3E2E567-EC04-E743-9B8C-985408EA1058}" srcOrd="0" destOrd="0" presId="urn:microsoft.com/office/officeart/2008/layout/HorizontalMultiLevelHierarchy"/>
    <dgm:cxn modelId="{E0512C43-D2DF-9A4F-8B70-352869A927CF}" type="presOf" srcId="{B94BF05B-2FD4-3B43-A783-61203240B6BC}" destId="{AC9C60F5-2876-DA47-AFFA-A06F236068E2}" srcOrd="1" destOrd="0" presId="urn:microsoft.com/office/officeart/2008/layout/HorizontalMultiLevelHierarchy"/>
    <dgm:cxn modelId="{F61137CC-7374-3C44-AE2B-C7DC2759C629}" type="presOf" srcId="{D2A7088E-1D05-9D42-A59D-10A5E7F83CF9}" destId="{1B90F006-CCAA-644D-A07A-EC9A4A63DA78}" srcOrd="0" destOrd="0" presId="urn:microsoft.com/office/officeart/2008/layout/HorizontalMultiLevelHierarchy"/>
    <dgm:cxn modelId="{D50E135B-AA39-0041-9D72-2F3C35F388FD}" type="presOf" srcId="{B94BF05B-2FD4-3B43-A783-61203240B6BC}" destId="{AA56199D-8D59-8D4A-B9F3-7077EE056DFC}" srcOrd="0" destOrd="0" presId="urn:microsoft.com/office/officeart/2008/layout/HorizontalMultiLevelHierarchy"/>
    <dgm:cxn modelId="{D8D2DC39-1B50-7D44-8CF4-BCB16F8C9F3A}" type="presOf" srcId="{A73DCD64-89DF-3E4C-9543-0D417B51464E}" destId="{082A771F-69AF-7C4C-86CB-DF1CD8CB6581}" srcOrd="0" destOrd="0" presId="urn:microsoft.com/office/officeart/2008/layout/HorizontalMultiLevelHierarchy"/>
    <dgm:cxn modelId="{934475B1-4C8C-224D-9764-0225A9BA7BAB}" type="presParOf" srcId="{3013142F-A3C7-F746-853E-2CA8B540A8DE}" destId="{B764B132-0961-414E-B6FA-FB0C6C1C6CED}" srcOrd="0" destOrd="0" presId="urn:microsoft.com/office/officeart/2008/layout/HorizontalMultiLevelHierarchy"/>
    <dgm:cxn modelId="{FDC5A774-1F00-4D43-939D-3DB4A2262DA7}" type="presParOf" srcId="{B764B132-0961-414E-B6FA-FB0C6C1C6CED}" destId="{7111AE39-B455-7C4D-91F4-9E37E3822D07}" srcOrd="0" destOrd="0" presId="urn:microsoft.com/office/officeart/2008/layout/HorizontalMultiLevelHierarchy"/>
    <dgm:cxn modelId="{B19DBEC0-0099-7A4E-BA0A-0DAEB946EE49}" type="presParOf" srcId="{B764B132-0961-414E-B6FA-FB0C6C1C6CED}" destId="{551EC4E6-AE1D-DD43-B7C4-D7EFBEA2E636}" srcOrd="1" destOrd="0" presId="urn:microsoft.com/office/officeart/2008/layout/HorizontalMultiLevelHierarchy"/>
    <dgm:cxn modelId="{22575C6B-8FB6-4143-8BFC-A6A7F034BDF3}" type="presParOf" srcId="{551EC4E6-AE1D-DD43-B7C4-D7EFBEA2E636}" destId="{082A771F-69AF-7C4C-86CB-DF1CD8CB6581}" srcOrd="0" destOrd="0" presId="urn:microsoft.com/office/officeart/2008/layout/HorizontalMultiLevelHierarchy"/>
    <dgm:cxn modelId="{08175810-DC3F-8441-8677-1C6E98130E88}" type="presParOf" srcId="{082A771F-69AF-7C4C-86CB-DF1CD8CB6581}" destId="{F726EDD3-E670-9B47-8786-4F599884289D}" srcOrd="0" destOrd="0" presId="urn:microsoft.com/office/officeart/2008/layout/HorizontalMultiLevelHierarchy"/>
    <dgm:cxn modelId="{D0BC0168-0BB4-904B-95DA-BBC5BDE5B5AE}" type="presParOf" srcId="{551EC4E6-AE1D-DD43-B7C4-D7EFBEA2E636}" destId="{7B40AE63-0EA3-0747-BCE5-5F3AB0355BF2}" srcOrd="1" destOrd="0" presId="urn:microsoft.com/office/officeart/2008/layout/HorizontalMultiLevelHierarchy"/>
    <dgm:cxn modelId="{39BEF864-85CF-9040-B77C-12A1C4A02BCA}" type="presParOf" srcId="{7B40AE63-0EA3-0747-BCE5-5F3AB0355BF2}" destId="{C852AF5D-E3CA-F844-B775-08DD6E6FB940}" srcOrd="0" destOrd="0" presId="urn:microsoft.com/office/officeart/2008/layout/HorizontalMultiLevelHierarchy"/>
    <dgm:cxn modelId="{90BA2D24-1973-6049-9225-216CDD4E48A4}" type="presParOf" srcId="{7B40AE63-0EA3-0747-BCE5-5F3AB0355BF2}" destId="{30463D07-8E7F-3146-97CE-76CE82648742}" srcOrd="1" destOrd="0" presId="urn:microsoft.com/office/officeart/2008/layout/HorizontalMultiLevelHierarchy"/>
    <dgm:cxn modelId="{5E3CCA44-2D79-E044-A431-54EB2D701F96}" type="presParOf" srcId="{551EC4E6-AE1D-DD43-B7C4-D7EFBEA2E636}" destId="{93180932-306E-E545-95F9-2A5635FDC9F1}" srcOrd="2" destOrd="0" presId="urn:microsoft.com/office/officeart/2008/layout/HorizontalMultiLevelHierarchy"/>
    <dgm:cxn modelId="{4AAF0739-E84B-A849-9154-18A989D04AC4}" type="presParOf" srcId="{93180932-306E-E545-95F9-2A5635FDC9F1}" destId="{7A2CD5A7-70D6-DE44-803D-0740544CB367}" srcOrd="0" destOrd="0" presId="urn:microsoft.com/office/officeart/2008/layout/HorizontalMultiLevelHierarchy"/>
    <dgm:cxn modelId="{689679E7-707D-924D-8405-1DE96301520A}" type="presParOf" srcId="{551EC4E6-AE1D-DD43-B7C4-D7EFBEA2E636}" destId="{A0C9905E-6DBF-7645-94A7-C4BCDADC46B9}" srcOrd="3" destOrd="0" presId="urn:microsoft.com/office/officeart/2008/layout/HorizontalMultiLevelHierarchy"/>
    <dgm:cxn modelId="{20A0BA1F-FE2A-6949-ADAC-B24CBB76C469}" type="presParOf" srcId="{A0C9905E-6DBF-7645-94A7-C4BCDADC46B9}" destId="{D3E2E567-EC04-E743-9B8C-985408EA1058}" srcOrd="0" destOrd="0" presId="urn:microsoft.com/office/officeart/2008/layout/HorizontalMultiLevelHierarchy"/>
    <dgm:cxn modelId="{A02B031B-34FC-A541-AE80-562E3C6B6BE0}" type="presParOf" srcId="{A0C9905E-6DBF-7645-94A7-C4BCDADC46B9}" destId="{1488A531-D252-B440-B1DA-4363F37F8970}" srcOrd="1" destOrd="0" presId="urn:microsoft.com/office/officeart/2008/layout/HorizontalMultiLevelHierarchy"/>
    <dgm:cxn modelId="{2D76E82A-ECB0-BC43-AD48-5DE009371C3B}" type="presParOf" srcId="{551EC4E6-AE1D-DD43-B7C4-D7EFBEA2E636}" destId="{1F2800E8-CF94-FD43-8D0E-7E4B278315B1}" srcOrd="4" destOrd="0" presId="urn:microsoft.com/office/officeart/2008/layout/HorizontalMultiLevelHierarchy"/>
    <dgm:cxn modelId="{645AA2E1-4F0F-BE48-A032-8F85AC404553}" type="presParOf" srcId="{1F2800E8-CF94-FD43-8D0E-7E4B278315B1}" destId="{938A9782-2B6B-8141-99DA-6568305E0C38}" srcOrd="0" destOrd="0" presId="urn:microsoft.com/office/officeart/2008/layout/HorizontalMultiLevelHierarchy"/>
    <dgm:cxn modelId="{F77AF52E-B957-E442-ABFD-CFCEA8FA418B}" type="presParOf" srcId="{551EC4E6-AE1D-DD43-B7C4-D7EFBEA2E636}" destId="{7377E58F-198D-DE48-B3AF-2D2AF67C403D}" srcOrd="5" destOrd="0" presId="urn:microsoft.com/office/officeart/2008/layout/HorizontalMultiLevelHierarchy"/>
    <dgm:cxn modelId="{1567F52F-CAB4-FB45-A026-38D65171DEFF}" type="presParOf" srcId="{7377E58F-198D-DE48-B3AF-2D2AF67C403D}" destId="{1C998B4A-F8C8-5D49-862A-38B9C7611407}" srcOrd="0" destOrd="0" presId="urn:microsoft.com/office/officeart/2008/layout/HorizontalMultiLevelHierarchy"/>
    <dgm:cxn modelId="{4E439FBA-AE1D-5E41-B284-7FF5BD8E1171}" type="presParOf" srcId="{7377E58F-198D-DE48-B3AF-2D2AF67C403D}" destId="{F9C8551A-E3F5-1A41-9D81-BA411262A93F}" srcOrd="1" destOrd="0" presId="urn:microsoft.com/office/officeart/2008/layout/HorizontalMultiLevelHierarchy"/>
    <dgm:cxn modelId="{81705074-D0CC-584A-AD78-34F76069F05F}" type="presParOf" srcId="{551EC4E6-AE1D-DD43-B7C4-D7EFBEA2E636}" destId="{BA8DEFCD-307F-6447-992B-91E06167C0D1}" srcOrd="6" destOrd="0" presId="urn:microsoft.com/office/officeart/2008/layout/HorizontalMultiLevelHierarchy"/>
    <dgm:cxn modelId="{CFBBA519-D67C-4241-841F-6B457DD84741}" type="presParOf" srcId="{BA8DEFCD-307F-6447-992B-91E06167C0D1}" destId="{F576E494-8A13-2C42-8E48-804CC8A09FCA}" srcOrd="0" destOrd="0" presId="urn:microsoft.com/office/officeart/2008/layout/HorizontalMultiLevelHierarchy"/>
    <dgm:cxn modelId="{CF72184F-2C85-6440-99C3-23393847659C}" type="presParOf" srcId="{551EC4E6-AE1D-DD43-B7C4-D7EFBEA2E636}" destId="{535ABE2F-D370-DA4E-B964-1041079AB0E6}" srcOrd="7" destOrd="0" presId="urn:microsoft.com/office/officeart/2008/layout/HorizontalMultiLevelHierarchy"/>
    <dgm:cxn modelId="{516845EC-1C16-5F4A-B9D2-7F6EB9D395C3}" type="presParOf" srcId="{535ABE2F-D370-DA4E-B964-1041079AB0E6}" destId="{658601CC-A707-B346-87A6-73338653F658}" srcOrd="0" destOrd="0" presId="urn:microsoft.com/office/officeart/2008/layout/HorizontalMultiLevelHierarchy"/>
    <dgm:cxn modelId="{BCC1DE04-01A7-4940-B2F4-BBC5B22CE9B9}" type="presParOf" srcId="{535ABE2F-D370-DA4E-B964-1041079AB0E6}" destId="{A00C4049-CC14-0548-9B2A-242562FC1184}" srcOrd="1" destOrd="0" presId="urn:microsoft.com/office/officeart/2008/layout/HorizontalMultiLevelHierarchy"/>
    <dgm:cxn modelId="{4D8EF833-10E1-7E47-B5CA-C9CD45BA31F8}" type="presParOf" srcId="{551EC4E6-AE1D-DD43-B7C4-D7EFBEA2E636}" destId="{11A34F07-C9B9-654E-AC28-B09BCCE838A0}" srcOrd="8" destOrd="0" presId="urn:microsoft.com/office/officeart/2008/layout/HorizontalMultiLevelHierarchy"/>
    <dgm:cxn modelId="{64DB5C15-1F2F-124E-89BA-A0A3DF6FFD1B}" type="presParOf" srcId="{11A34F07-C9B9-654E-AC28-B09BCCE838A0}" destId="{A12F38F1-9689-5E42-8E00-9D259E19BF50}" srcOrd="0" destOrd="0" presId="urn:microsoft.com/office/officeart/2008/layout/HorizontalMultiLevelHierarchy"/>
    <dgm:cxn modelId="{7BB0E7DA-28B1-0F43-A368-991522D308F7}" type="presParOf" srcId="{551EC4E6-AE1D-DD43-B7C4-D7EFBEA2E636}" destId="{9EABD7FF-490F-8B4C-B8F8-D31309A62D20}" srcOrd="9" destOrd="0" presId="urn:microsoft.com/office/officeart/2008/layout/HorizontalMultiLevelHierarchy"/>
    <dgm:cxn modelId="{FFBE50FD-1500-3B46-AE18-387EE7DE9DE6}" type="presParOf" srcId="{9EABD7FF-490F-8B4C-B8F8-D31309A62D20}" destId="{0CFAE03F-D9F1-1440-9A27-54A46D352C27}" srcOrd="0" destOrd="0" presId="urn:microsoft.com/office/officeart/2008/layout/HorizontalMultiLevelHierarchy"/>
    <dgm:cxn modelId="{793557D2-8F05-F24E-A3C4-C077619265DA}" type="presParOf" srcId="{9EABD7FF-490F-8B4C-B8F8-D31309A62D20}" destId="{158D506F-A227-CE44-8F2A-C0F86991131B}" srcOrd="1" destOrd="0" presId="urn:microsoft.com/office/officeart/2008/layout/HorizontalMultiLevelHierarchy"/>
    <dgm:cxn modelId="{F823004D-9E6E-6C49-BFB2-6FCE17622861}" type="presParOf" srcId="{551EC4E6-AE1D-DD43-B7C4-D7EFBEA2E636}" destId="{AA56199D-8D59-8D4A-B9F3-7077EE056DFC}" srcOrd="10" destOrd="0" presId="urn:microsoft.com/office/officeart/2008/layout/HorizontalMultiLevelHierarchy"/>
    <dgm:cxn modelId="{0B4D20A3-AA5A-7143-981D-82BC1D1E96D2}" type="presParOf" srcId="{AA56199D-8D59-8D4A-B9F3-7077EE056DFC}" destId="{AC9C60F5-2876-DA47-AFFA-A06F236068E2}" srcOrd="0" destOrd="0" presId="urn:microsoft.com/office/officeart/2008/layout/HorizontalMultiLevelHierarchy"/>
    <dgm:cxn modelId="{CDBEE3A9-515C-B84F-98C7-0731D923C3EF}" type="presParOf" srcId="{551EC4E6-AE1D-DD43-B7C4-D7EFBEA2E636}" destId="{E470B30D-6EA7-7E4C-B0FB-888EA91DC523}" srcOrd="11" destOrd="0" presId="urn:microsoft.com/office/officeart/2008/layout/HorizontalMultiLevelHierarchy"/>
    <dgm:cxn modelId="{E9F79116-67BF-8947-B4D5-BD9C2EE89730}" type="presParOf" srcId="{E470B30D-6EA7-7E4C-B0FB-888EA91DC523}" destId="{1B90F006-CCAA-644D-A07A-EC9A4A63DA78}" srcOrd="0" destOrd="0" presId="urn:microsoft.com/office/officeart/2008/layout/HorizontalMultiLevelHierarchy"/>
    <dgm:cxn modelId="{4A3BE0BD-68FB-4245-89DF-43B8368AC46A}"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1400" b="0" dirty="0" smtClean="0">
              <a:latin typeface="Microsoft YaHei" charset="-122"/>
              <a:ea typeface="Microsoft YaHei" charset="-122"/>
              <a:cs typeface="Microsoft YaHei" charset="-122"/>
            </a:rPr>
            <a:t>第十二章 企业产品定价实践</a:t>
          </a:r>
          <a:endParaRPr lang="zh-CN" altLang="en-US" sz="14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1400" b="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400" b="0" dirty="0" smtClean="0">
              <a:solidFill>
                <a:schemeClr val="tx1"/>
              </a:solidFill>
              <a:latin typeface="Microsoft YaHei" charset="-122"/>
              <a:ea typeface="Microsoft YaHei" charset="-122"/>
              <a:cs typeface="Microsoft YaHei" charset="-122"/>
            </a:rPr>
            <a:t>12.1</a:t>
          </a:r>
          <a:r>
            <a:rPr lang="zh-CN" altLang="en-US" sz="1400" b="0" dirty="0" smtClean="0">
              <a:solidFill>
                <a:schemeClr val="tx1"/>
              </a:solidFill>
              <a:latin typeface="Microsoft YaHei" charset="-122"/>
              <a:ea typeface="Microsoft YaHei" charset="-122"/>
              <a:cs typeface="Microsoft YaHei" charset="-122"/>
            </a:rPr>
            <a:t> 定价目标</a:t>
          </a:r>
          <a:endParaRPr lang="zh-CN" altLang="en-US" sz="14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14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1400" b="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400" b="0" dirty="0" smtClean="0">
              <a:latin typeface="Microsoft YaHei" charset="-122"/>
              <a:ea typeface="Microsoft YaHei" charset="-122"/>
              <a:cs typeface="Microsoft YaHei" charset="-122"/>
            </a:rPr>
            <a:t>12.2</a:t>
          </a:r>
          <a:r>
            <a:rPr lang="zh-CN" altLang="en-US" sz="1400" b="0" dirty="0" smtClean="0">
              <a:latin typeface="Microsoft YaHei" charset="-122"/>
              <a:ea typeface="Microsoft YaHei" charset="-122"/>
              <a:cs typeface="Microsoft YaHei" charset="-122"/>
            </a:rPr>
            <a:t> 成本加成定价法</a:t>
          </a:r>
          <a:endParaRPr lang="zh-CN" altLang="en-US" sz="14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14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1400" b="0">
            <a:latin typeface="Microsoft YaHei" charset="-122"/>
            <a:ea typeface="Microsoft YaHei" charset="-122"/>
            <a:cs typeface="Microsoft YaHei" charset="-122"/>
          </a:endParaRPr>
        </a:p>
      </dgm:t>
    </dgm:pt>
    <dgm:pt modelId="{9BA062DA-6B7A-FC4F-B1BB-7CC4C74C72CE}">
      <dgm:prSet phldrT="[文本]" custT="1"/>
      <dgm:spPr/>
      <dgm:t>
        <a:bodyPr/>
        <a:lstStyle/>
        <a:p>
          <a:pPr algn="l"/>
          <a:r>
            <a:rPr lang="en-US" altLang="zh-CN" sz="1400" b="0" dirty="0" smtClean="0">
              <a:latin typeface="Microsoft YaHei" charset="-122"/>
              <a:ea typeface="Microsoft YaHei" charset="-122"/>
              <a:cs typeface="Microsoft YaHei" charset="-122"/>
            </a:rPr>
            <a:t>12.3</a:t>
          </a:r>
          <a:r>
            <a:rPr lang="zh-CN" altLang="en-US" sz="1400" b="0" dirty="0" smtClean="0">
              <a:latin typeface="Microsoft YaHei" charset="-122"/>
              <a:ea typeface="Microsoft YaHei" charset="-122"/>
              <a:cs typeface="Microsoft YaHei" charset="-122"/>
            </a:rPr>
            <a:t> 价格歧视</a:t>
          </a:r>
          <a:endParaRPr lang="zh-CN" altLang="en-US" sz="1400" b="0" dirty="0">
            <a:latin typeface="Microsoft YaHei" charset="-122"/>
            <a:ea typeface="Microsoft YaHei" charset="-122"/>
            <a:cs typeface="Microsoft YaHei" charset="-122"/>
          </a:endParaRPr>
        </a:p>
      </dgm:t>
    </dgm:pt>
    <dgm:pt modelId="{45267C76-6276-B44A-878A-9D61B556EBD7}" type="parTrans" cxnId="{F5520AE5-50EB-8743-B48A-12307D4CCE80}">
      <dgm:prSet custT="1"/>
      <dgm:spPr/>
      <dgm:t>
        <a:bodyPr/>
        <a:lstStyle/>
        <a:p>
          <a:endParaRPr lang="zh-CN" altLang="en-US" sz="1400" b="0">
            <a:latin typeface="Microsoft YaHei" charset="-122"/>
            <a:ea typeface="Microsoft YaHei" charset="-122"/>
            <a:cs typeface="Microsoft YaHei" charset="-122"/>
          </a:endParaRPr>
        </a:p>
      </dgm:t>
    </dgm:pt>
    <dgm:pt modelId="{3A650251-37F9-7645-8144-FF91C57FC2AC}" type="sibTrans" cxnId="{F5520AE5-50EB-8743-B48A-12307D4CCE80}">
      <dgm:prSet/>
      <dgm:spPr/>
      <dgm:t>
        <a:bodyPr/>
        <a:lstStyle/>
        <a:p>
          <a:endParaRPr lang="zh-CN" altLang="en-US" sz="1400" b="0">
            <a:latin typeface="Microsoft YaHei" charset="-122"/>
            <a:ea typeface="Microsoft YaHei" charset="-122"/>
            <a:cs typeface="Microsoft YaHei" charset="-122"/>
          </a:endParaRPr>
        </a:p>
      </dgm:t>
    </dgm:pt>
    <dgm:pt modelId="{D2A7088E-1D05-9D42-A59D-10A5E7F83CF9}">
      <dgm:prSet phldrT="[文本]" custT="1"/>
      <dgm:spPr/>
      <dgm:t>
        <a:bodyPr/>
        <a:lstStyle/>
        <a:p>
          <a:pPr algn="l"/>
          <a:r>
            <a:rPr lang="en-US" altLang="zh-CN" sz="1400" b="0" dirty="0" smtClean="0">
              <a:latin typeface="Microsoft YaHei" charset="-122"/>
              <a:ea typeface="Microsoft YaHei" charset="-122"/>
              <a:cs typeface="Microsoft YaHei" charset="-122"/>
            </a:rPr>
            <a:t>12.6</a:t>
          </a:r>
          <a:r>
            <a:rPr lang="zh-CN" altLang="en-US" sz="1400" b="0" dirty="0" smtClean="0">
              <a:latin typeface="Microsoft YaHei" charset="-122"/>
              <a:ea typeface="Microsoft YaHei" charset="-122"/>
              <a:cs typeface="Microsoft YaHei" charset="-122"/>
            </a:rPr>
            <a:t> 其他定价法</a:t>
          </a:r>
          <a:endParaRPr lang="zh-CN" altLang="en-US" sz="1400" b="0" dirty="0">
            <a:latin typeface="Microsoft YaHei" charset="-122"/>
            <a:ea typeface="Microsoft YaHei" charset="-122"/>
            <a:cs typeface="Microsoft YaHei" charset="-122"/>
          </a:endParaRPr>
        </a:p>
      </dgm:t>
    </dgm:pt>
    <dgm:pt modelId="{B94BF05B-2FD4-3B43-A783-61203240B6BC}" type="parTrans" cxnId="{7709620E-3601-2D44-8E02-4B803B772572}">
      <dgm:prSet custT="1"/>
      <dgm:spPr/>
      <dgm:t>
        <a:bodyPr/>
        <a:lstStyle/>
        <a:p>
          <a:endParaRPr lang="zh-CN" altLang="en-US" sz="1400" b="0">
            <a:latin typeface="Microsoft YaHei" charset="-122"/>
            <a:ea typeface="Microsoft YaHei" charset="-122"/>
            <a:cs typeface="Microsoft YaHei" charset="-122"/>
          </a:endParaRPr>
        </a:p>
      </dgm:t>
    </dgm:pt>
    <dgm:pt modelId="{530944BE-CC8B-7149-9560-E53BB92A60E6}" type="sibTrans" cxnId="{7709620E-3601-2D44-8E02-4B803B772572}">
      <dgm:prSet/>
      <dgm:spPr/>
      <dgm:t>
        <a:bodyPr/>
        <a:lstStyle/>
        <a:p>
          <a:endParaRPr lang="zh-CN" altLang="en-US" sz="1400" b="0">
            <a:latin typeface="Microsoft YaHei" charset="-122"/>
            <a:ea typeface="Microsoft YaHei" charset="-122"/>
            <a:cs typeface="Microsoft YaHei" charset="-122"/>
          </a:endParaRPr>
        </a:p>
      </dgm:t>
    </dgm:pt>
    <dgm:pt modelId="{45A45490-5AEF-2C4A-8A41-774416F30B61}">
      <dgm:prSet phldrT="[文本]" custT="1"/>
      <dgm:spPr/>
      <dgm:t>
        <a:bodyPr/>
        <a:lstStyle/>
        <a:p>
          <a:pPr algn="l"/>
          <a:r>
            <a:rPr lang="en-US" altLang="zh-CN" sz="1400" b="0" dirty="0" smtClean="0">
              <a:latin typeface="Microsoft YaHei" charset="-122"/>
              <a:ea typeface="Microsoft YaHei" charset="-122"/>
              <a:cs typeface="Microsoft YaHei" charset="-122"/>
            </a:rPr>
            <a:t>12.4</a:t>
          </a:r>
          <a:r>
            <a:rPr lang="zh-CN" altLang="en-US" sz="1400" b="0" dirty="0" smtClean="0">
              <a:latin typeface="Microsoft YaHei" charset="-122"/>
              <a:ea typeface="Microsoft YaHei" charset="-122"/>
              <a:cs typeface="Microsoft YaHei" charset="-122"/>
            </a:rPr>
            <a:t> 多种产品定价法</a:t>
          </a:r>
          <a:endParaRPr lang="zh-CN" altLang="en-US" sz="1400" b="0" dirty="0">
            <a:latin typeface="Microsoft YaHei" charset="-122"/>
            <a:ea typeface="Microsoft YaHei" charset="-122"/>
            <a:cs typeface="Microsoft YaHei" charset="-122"/>
          </a:endParaRPr>
        </a:p>
      </dgm:t>
    </dgm:pt>
    <dgm:pt modelId="{8E22E6BE-2355-3044-A2AD-0F14E9FD033B}" type="parTrans" cxnId="{DC0BDEA0-8299-E644-999F-62D8E3B4AC96}">
      <dgm:prSet custT="1"/>
      <dgm:spPr/>
      <dgm:t>
        <a:bodyPr/>
        <a:lstStyle/>
        <a:p>
          <a:endParaRPr lang="zh-CN" altLang="en-US" sz="1400" b="0">
            <a:latin typeface="Microsoft YaHei" charset="-122"/>
            <a:ea typeface="Microsoft YaHei" charset="-122"/>
            <a:cs typeface="Microsoft YaHei" charset="-122"/>
          </a:endParaRPr>
        </a:p>
      </dgm:t>
    </dgm:pt>
    <dgm:pt modelId="{FC02262D-7A75-D34F-AF4C-E0E9A4DB7FAF}" type="sibTrans" cxnId="{DC0BDEA0-8299-E644-999F-62D8E3B4AC96}">
      <dgm:prSet/>
      <dgm:spPr/>
      <dgm:t>
        <a:bodyPr/>
        <a:lstStyle/>
        <a:p>
          <a:endParaRPr lang="zh-CN" altLang="en-US" sz="1400" b="0">
            <a:latin typeface="Microsoft YaHei" charset="-122"/>
            <a:ea typeface="Microsoft YaHei" charset="-122"/>
            <a:cs typeface="Microsoft YaHei" charset="-122"/>
          </a:endParaRPr>
        </a:p>
      </dgm:t>
    </dgm:pt>
    <dgm:pt modelId="{B7B45A6A-3224-B346-B114-13FE7727100D}">
      <dgm:prSet phldrT="[文本]" custT="1"/>
      <dgm:spPr/>
      <dgm:t>
        <a:bodyPr/>
        <a:lstStyle/>
        <a:p>
          <a:pPr algn="l"/>
          <a:r>
            <a:rPr lang="en-US" altLang="zh-CN" sz="1400" b="0" dirty="0" smtClean="0">
              <a:latin typeface="Microsoft YaHei" charset="-122"/>
              <a:ea typeface="Microsoft YaHei" charset="-122"/>
              <a:cs typeface="Microsoft YaHei" charset="-122"/>
            </a:rPr>
            <a:t>12.5</a:t>
          </a:r>
          <a:r>
            <a:rPr lang="zh-CN" altLang="en-US" sz="1400" b="0" dirty="0" smtClean="0">
              <a:latin typeface="Microsoft YaHei" charset="-122"/>
              <a:ea typeface="Microsoft YaHei" charset="-122"/>
              <a:cs typeface="Microsoft YaHei" charset="-122"/>
            </a:rPr>
            <a:t> 转移定价</a:t>
          </a:r>
          <a:endParaRPr lang="zh-CN" altLang="en-US" sz="1400" b="0" dirty="0">
            <a:latin typeface="Microsoft YaHei" charset="-122"/>
            <a:ea typeface="Microsoft YaHei" charset="-122"/>
            <a:cs typeface="Microsoft YaHei" charset="-122"/>
          </a:endParaRPr>
        </a:p>
      </dgm:t>
    </dgm:pt>
    <dgm:pt modelId="{47C3D573-2A9E-4D4B-AC0A-DDF3C911D23B}" type="parTrans" cxnId="{401BEF7D-EA16-BD4C-8A93-346C7C0CF261}">
      <dgm:prSet custT="1"/>
      <dgm:spPr/>
      <dgm:t>
        <a:bodyPr/>
        <a:lstStyle/>
        <a:p>
          <a:endParaRPr lang="zh-CN" altLang="en-US" sz="1400" b="0">
            <a:latin typeface="Microsoft YaHei" charset="-122"/>
            <a:ea typeface="Microsoft YaHei" charset="-122"/>
            <a:cs typeface="Microsoft YaHei" charset="-122"/>
          </a:endParaRPr>
        </a:p>
      </dgm:t>
    </dgm:pt>
    <dgm:pt modelId="{587CDE56-D0B2-7148-A709-B148FD7F8569}" type="sibTrans" cxnId="{401BEF7D-EA16-BD4C-8A93-346C7C0CF261}">
      <dgm:prSet/>
      <dgm:spPr/>
      <dgm:t>
        <a:bodyPr/>
        <a:lstStyle/>
        <a:p>
          <a:endParaRPr lang="zh-CN" altLang="en-US" sz="14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X="142198" custScaleY="83255" custLinFactX="-497001" custLinFactNeighborX="-500000" custLinFactNeighborY="1851">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6"/>
      <dgm:spPr/>
      <dgm:t>
        <a:bodyPr/>
        <a:lstStyle/>
        <a:p>
          <a:endParaRPr lang="zh-CN" altLang="en-US"/>
        </a:p>
      </dgm:t>
    </dgm:pt>
    <dgm:pt modelId="{F726EDD3-E670-9B47-8786-4F599884289D}" type="pres">
      <dgm:prSet presAssocID="{A73DCD64-89DF-3E4C-9543-0D417B51464E}" presName="connTx" presStyleLbl="parChTrans1D2" presStyleIdx="0" presStyleCnt="6"/>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6" custScaleX="110713" custScaleY="58022" custLinFactNeighborX="69780" custLinFactNeighborY="1093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6"/>
      <dgm:spPr/>
      <dgm:t>
        <a:bodyPr/>
        <a:lstStyle/>
        <a:p>
          <a:endParaRPr lang="zh-CN" altLang="en-US"/>
        </a:p>
      </dgm:t>
    </dgm:pt>
    <dgm:pt modelId="{7A2CD5A7-70D6-DE44-803D-0740544CB367}" type="pres">
      <dgm:prSet presAssocID="{BDC2CFA9-99C6-8347-9628-F8B57513FB8C}" presName="connTx" presStyleLbl="parChTrans1D2" presStyleIdx="1" presStyleCnt="6"/>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6" custScaleX="111856" custScaleY="58022" custLinFactNeighborX="69780" custLinFactNeighborY="1093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1F2800E8-CF94-FD43-8D0E-7E4B278315B1}" type="pres">
      <dgm:prSet presAssocID="{45267C76-6276-B44A-878A-9D61B556EBD7}" presName="conn2-1" presStyleLbl="parChTrans1D2" presStyleIdx="2" presStyleCnt="6"/>
      <dgm:spPr/>
      <dgm:t>
        <a:bodyPr/>
        <a:lstStyle/>
        <a:p>
          <a:endParaRPr lang="zh-CN" altLang="en-US"/>
        </a:p>
      </dgm:t>
    </dgm:pt>
    <dgm:pt modelId="{938A9782-2B6B-8141-99DA-6568305E0C38}" type="pres">
      <dgm:prSet presAssocID="{45267C76-6276-B44A-878A-9D61B556EBD7}" presName="connTx" presStyleLbl="parChTrans1D2" presStyleIdx="2" presStyleCnt="6"/>
      <dgm:spPr/>
      <dgm:t>
        <a:bodyPr/>
        <a:lstStyle/>
        <a:p>
          <a:endParaRPr lang="zh-CN" altLang="en-US"/>
        </a:p>
      </dgm:t>
    </dgm:pt>
    <dgm:pt modelId="{7377E58F-198D-DE48-B3AF-2D2AF67C403D}" type="pres">
      <dgm:prSet presAssocID="{9BA062DA-6B7A-FC4F-B1BB-7CC4C74C72CE}" presName="root2" presStyleCnt="0"/>
      <dgm:spPr/>
    </dgm:pt>
    <dgm:pt modelId="{1C998B4A-F8C8-5D49-862A-38B9C7611407}" type="pres">
      <dgm:prSet presAssocID="{9BA062DA-6B7A-FC4F-B1BB-7CC4C74C72CE}" presName="LevelTwoTextNode" presStyleLbl="node2" presStyleIdx="2" presStyleCnt="6" custScaleX="110713" custScaleY="58022" custLinFactNeighborX="69780" custLinFactNeighborY="10933">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pt>
    <dgm:pt modelId="{BA8DEFCD-307F-6447-992B-91E06167C0D1}" type="pres">
      <dgm:prSet presAssocID="{8E22E6BE-2355-3044-A2AD-0F14E9FD033B}" presName="conn2-1" presStyleLbl="parChTrans1D2" presStyleIdx="3" presStyleCnt="6"/>
      <dgm:spPr/>
      <dgm:t>
        <a:bodyPr/>
        <a:lstStyle/>
        <a:p>
          <a:endParaRPr lang="zh-CN" altLang="en-US"/>
        </a:p>
      </dgm:t>
    </dgm:pt>
    <dgm:pt modelId="{F576E494-8A13-2C42-8E48-804CC8A09FCA}" type="pres">
      <dgm:prSet presAssocID="{8E22E6BE-2355-3044-A2AD-0F14E9FD033B}" presName="connTx" presStyleLbl="parChTrans1D2" presStyleIdx="3" presStyleCnt="6"/>
      <dgm:spPr/>
      <dgm:t>
        <a:bodyPr/>
        <a:lstStyle/>
        <a:p>
          <a:endParaRPr lang="zh-CN" altLang="en-US"/>
        </a:p>
      </dgm:t>
    </dgm:pt>
    <dgm:pt modelId="{535ABE2F-D370-DA4E-B964-1041079AB0E6}" type="pres">
      <dgm:prSet presAssocID="{45A45490-5AEF-2C4A-8A41-774416F30B61}" presName="root2" presStyleCnt="0"/>
      <dgm:spPr/>
    </dgm:pt>
    <dgm:pt modelId="{658601CC-A707-B346-87A6-73338653F658}" type="pres">
      <dgm:prSet presAssocID="{45A45490-5AEF-2C4A-8A41-774416F30B61}" presName="LevelTwoTextNode" presStyleLbl="node2" presStyleIdx="3" presStyleCnt="6" custScaleX="110713" custScaleY="58022" custLinFactNeighborX="69780" custLinFactNeighborY="10933">
        <dgm:presLayoutVars>
          <dgm:chPref val="3"/>
        </dgm:presLayoutVars>
      </dgm:prSet>
      <dgm:spPr/>
      <dgm:t>
        <a:bodyPr/>
        <a:lstStyle/>
        <a:p>
          <a:endParaRPr lang="zh-CN" altLang="en-US"/>
        </a:p>
      </dgm:t>
    </dgm:pt>
    <dgm:pt modelId="{A00C4049-CC14-0548-9B2A-242562FC1184}" type="pres">
      <dgm:prSet presAssocID="{45A45490-5AEF-2C4A-8A41-774416F30B61}" presName="level3hierChild" presStyleCnt="0"/>
      <dgm:spPr/>
    </dgm:pt>
    <dgm:pt modelId="{11A34F07-C9B9-654E-AC28-B09BCCE838A0}" type="pres">
      <dgm:prSet presAssocID="{47C3D573-2A9E-4D4B-AC0A-DDF3C911D23B}" presName="conn2-1" presStyleLbl="parChTrans1D2" presStyleIdx="4" presStyleCnt="6"/>
      <dgm:spPr/>
      <dgm:t>
        <a:bodyPr/>
        <a:lstStyle/>
        <a:p>
          <a:endParaRPr lang="zh-CN" altLang="en-US"/>
        </a:p>
      </dgm:t>
    </dgm:pt>
    <dgm:pt modelId="{A12F38F1-9689-5E42-8E00-9D259E19BF50}" type="pres">
      <dgm:prSet presAssocID="{47C3D573-2A9E-4D4B-AC0A-DDF3C911D23B}" presName="connTx" presStyleLbl="parChTrans1D2" presStyleIdx="4" presStyleCnt="6"/>
      <dgm:spPr/>
      <dgm:t>
        <a:bodyPr/>
        <a:lstStyle/>
        <a:p>
          <a:endParaRPr lang="zh-CN" altLang="en-US"/>
        </a:p>
      </dgm:t>
    </dgm:pt>
    <dgm:pt modelId="{9EABD7FF-490F-8B4C-B8F8-D31309A62D20}" type="pres">
      <dgm:prSet presAssocID="{B7B45A6A-3224-B346-B114-13FE7727100D}" presName="root2" presStyleCnt="0"/>
      <dgm:spPr/>
    </dgm:pt>
    <dgm:pt modelId="{0CFAE03F-D9F1-1440-9A27-54A46D352C27}" type="pres">
      <dgm:prSet presAssocID="{B7B45A6A-3224-B346-B114-13FE7727100D}" presName="LevelTwoTextNode" presStyleLbl="node2" presStyleIdx="4" presStyleCnt="6" custScaleX="110713" custScaleY="58022" custLinFactNeighborX="69780" custLinFactNeighborY="10933">
        <dgm:presLayoutVars>
          <dgm:chPref val="3"/>
        </dgm:presLayoutVars>
      </dgm:prSet>
      <dgm:spPr/>
      <dgm:t>
        <a:bodyPr/>
        <a:lstStyle/>
        <a:p>
          <a:endParaRPr lang="zh-CN" altLang="en-US"/>
        </a:p>
      </dgm:t>
    </dgm:pt>
    <dgm:pt modelId="{158D506F-A227-CE44-8F2A-C0F86991131B}" type="pres">
      <dgm:prSet presAssocID="{B7B45A6A-3224-B346-B114-13FE7727100D}" presName="level3hierChild" presStyleCnt="0"/>
      <dgm:spPr/>
    </dgm:pt>
    <dgm:pt modelId="{AA56199D-8D59-8D4A-B9F3-7077EE056DFC}" type="pres">
      <dgm:prSet presAssocID="{B94BF05B-2FD4-3B43-A783-61203240B6BC}" presName="conn2-1" presStyleLbl="parChTrans1D2" presStyleIdx="5" presStyleCnt="6"/>
      <dgm:spPr/>
      <dgm:t>
        <a:bodyPr/>
        <a:lstStyle/>
        <a:p>
          <a:endParaRPr lang="zh-CN" altLang="en-US"/>
        </a:p>
      </dgm:t>
    </dgm:pt>
    <dgm:pt modelId="{AC9C60F5-2876-DA47-AFFA-A06F236068E2}" type="pres">
      <dgm:prSet presAssocID="{B94BF05B-2FD4-3B43-A783-61203240B6BC}" presName="connTx" presStyleLbl="parChTrans1D2" presStyleIdx="5" presStyleCnt="6"/>
      <dgm:spPr/>
      <dgm:t>
        <a:bodyPr/>
        <a:lstStyle/>
        <a:p>
          <a:endParaRPr lang="zh-CN" altLang="en-US"/>
        </a:p>
      </dgm:t>
    </dgm:pt>
    <dgm:pt modelId="{E470B30D-6EA7-7E4C-B0FB-888EA91DC523}" type="pres">
      <dgm:prSet presAssocID="{D2A7088E-1D05-9D42-A59D-10A5E7F83CF9}" presName="root2" presStyleCnt="0"/>
      <dgm:spPr/>
    </dgm:pt>
    <dgm:pt modelId="{1B90F006-CCAA-644D-A07A-EC9A4A63DA78}" type="pres">
      <dgm:prSet presAssocID="{D2A7088E-1D05-9D42-A59D-10A5E7F83CF9}" presName="LevelTwoTextNode" presStyleLbl="node2" presStyleIdx="5" presStyleCnt="6" custScaleX="110713" custScaleY="58022" custLinFactNeighborX="69780" custLinFactNeighborY="10933">
        <dgm:presLayoutVars>
          <dgm:chPref val="3"/>
        </dgm:presLayoutVars>
      </dgm:prSet>
      <dgm:spPr/>
      <dgm:t>
        <a:bodyPr/>
        <a:lstStyle/>
        <a:p>
          <a:endParaRPr lang="zh-CN" altLang="en-US"/>
        </a:p>
      </dgm:t>
    </dgm:pt>
    <dgm:pt modelId="{20D278F5-A1EE-944E-B382-FF26C62B5C4F}" type="pres">
      <dgm:prSet presAssocID="{D2A7088E-1D05-9D42-A59D-10A5E7F83CF9}" presName="level3hierChild" presStyleCnt="0"/>
      <dgm:spPr/>
    </dgm:pt>
  </dgm:ptLst>
  <dgm:cxnLst>
    <dgm:cxn modelId="{0685D8E6-FFAD-B84C-8A27-04D65B050E99}" type="presOf" srcId="{47C3D573-2A9E-4D4B-AC0A-DDF3C911D23B}" destId="{A12F38F1-9689-5E42-8E00-9D259E19BF50}" srcOrd="1" destOrd="0" presId="urn:microsoft.com/office/officeart/2008/layout/HorizontalMultiLevelHierarchy"/>
    <dgm:cxn modelId="{4817A326-1AB8-8D41-BA55-6CBB1E364227}" type="presOf" srcId="{47C3D573-2A9E-4D4B-AC0A-DDF3C911D23B}" destId="{11A34F07-C9B9-654E-AC28-B09BCCE838A0}" srcOrd="0" destOrd="0" presId="urn:microsoft.com/office/officeart/2008/layout/HorizontalMultiLevelHierarchy"/>
    <dgm:cxn modelId="{ECFDE79C-C330-7F4C-9170-AF56CC533B9F}" type="presOf" srcId="{45A45490-5AEF-2C4A-8A41-774416F30B61}" destId="{658601CC-A707-B346-87A6-73338653F658}" srcOrd="0" destOrd="0" presId="urn:microsoft.com/office/officeart/2008/layout/HorizontalMultiLevelHierarchy"/>
    <dgm:cxn modelId="{17990A9B-FE18-A743-A296-E4CDA00181DC}" type="presOf" srcId="{45267C76-6276-B44A-878A-9D61B556EBD7}" destId="{938A9782-2B6B-8141-99DA-6568305E0C38}" srcOrd="1" destOrd="0" presId="urn:microsoft.com/office/officeart/2008/layout/HorizontalMultiLevelHierarchy"/>
    <dgm:cxn modelId="{2E443BDE-ECAC-0D48-8C51-CF4EDB75BF79}" type="presOf" srcId="{BDC2CFA9-99C6-8347-9628-F8B57513FB8C}" destId="{7A2CD5A7-70D6-DE44-803D-0740544CB367}" srcOrd="1" destOrd="0" presId="urn:microsoft.com/office/officeart/2008/layout/HorizontalMultiLevelHierarchy"/>
    <dgm:cxn modelId="{304CECCD-2465-6947-AE39-3F6109489029}" type="presOf" srcId="{8E22E6BE-2355-3044-A2AD-0F14E9FD033B}" destId="{BA8DEFCD-307F-6447-992B-91E06167C0D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BF25FA0-528E-E743-8D1C-B6822B1B7AFF}" type="presOf" srcId="{B7B45A6A-3224-B346-B114-13FE7727100D}" destId="{0CFAE03F-D9F1-1440-9A27-54A46D352C27}" srcOrd="0" destOrd="0" presId="urn:microsoft.com/office/officeart/2008/layout/HorizontalMultiLevelHierarchy"/>
    <dgm:cxn modelId="{6E9AF00C-D254-2741-9D98-65751D37B645}" type="presOf" srcId="{BDC2CFA9-99C6-8347-9628-F8B57513FB8C}" destId="{93180932-306E-E545-95F9-2A5635FDC9F1}" srcOrd="0" destOrd="0" presId="urn:microsoft.com/office/officeart/2008/layout/HorizontalMultiLevelHierarchy"/>
    <dgm:cxn modelId="{401BEF7D-EA16-BD4C-8A93-346C7C0CF261}" srcId="{CC08C8E7-D5AB-9C4F-A78B-4A8C57EB2D22}" destId="{B7B45A6A-3224-B346-B114-13FE7727100D}" srcOrd="4" destOrd="0" parTransId="{47C3D573-2A9E-4D4B-AC0A-DDF3C911D23B}" sibTransId="{587CDE56-D0B2-7148-A709-B148FD7F8569}"/>
    <dgm:cxn modelId="{B41CDB5A-AE90-9D40-BCDD-A0EA413FB8C1}" type="presOf" srcId="{CC08C8E7-D5AB-9C4F-A78B-4A8C57EB2D22}" destId="{7111AE39-B455-7C4D-91F4-9E37E3822D07}" srcOrd="0" destOrd="0" presId="urn:microsoft.com/office/officeart/2008/layout/HorizontalMultiLevelHierarchy"/>
    <dgm:cxn modelId="{DC0BDEA0-8299-E644-999F-62D8E3B4AC96}" srcId="{CC08C8E7-D5AB-9C4F-A78B-4A8C57EB2D22}" destId="{45A45490-5AEF-2C4A-8A41-774416F30B61}" srcOrd="3" destOrd="0" parTransId="{8E22E6BE-2355-3044-A2AD-0F14E9FD033B}" sibTransId="{FC02262D-7A75-D34F-AF4C-E0E9A4DB7FAF}"/>
    <dgm:cxn modelId="{51696463-EC32-F64A-9D4F-9B8B0E7A2EFF}" type="presOf" srcId="{773FD5F0-F007-F148-886B-86E72F86266E}" destId="{D3E2E567-EC04-E743-9B8C-985408EA1058}" srcOrd="0" destOrd="0" presId="urn:microsoft.com/office/officeart/2008/layout/HorizontalMultiLevelHierarchy"/>
    <dgm:cxn modelId="{63C33F26-677C-4341-9936-5895DD3249A4}" type="presOf" srcId="{D2A7088E-1D05-9D42-A59D-10A5E7F83CF9}" destId="{1B90F006-CCAA-644D-A07A-EC9A4A63DA78}" srcOrd="0" destOrd="0" presId="urn:microsoft.com/office/officeart/2008/layout/HorizontalMultiLevelHierarchy"/>
    <dgm:cxn modelId="{C58C2069-E49C-6940-B221-AA4A3981F355}" type="presOf" srcId="{45267C76-6276-B44A-878A-9D61B556EBD7}" destId="{1F2800E8-CF94-FD43-8D0E-7E4B278315B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B0881C6-3B0E-9447-91F6-C3417AEEF0BF}" type="presOf" srcId="{9BA062DA-6B7A-FC4F-B1BB-7CC4C74C72CE}" destId="{1C998B4A-F8C8-5D49-862A-38B9C7611407}" srcOrd="0" destOrd="0" presId="urn:microsoft.com/office/officeart/2008/layout/HorizontalMultiLevelHierarchy"/>
    <dgm:cxn modelId="{6D4ECB18-54BC-734F-A015-1E658F420181}" type="presOf" srcId="{B94BF05B-2FD4-3B43-A783-61203240B6BC}" destId="{AC9C60F5-2876-DA47-AFFA-A06F236068E2}" srcOrd="1" destOrd="0" presId="urn:microsoft.com/office/officeart/2008/layout/HorizontalMultiLevelHierarchy"/>
    <dgm:cxn modelId="{F5520AE5-50EB-8743-B48A-12307D4CCE80}" srcId="{CC08C8E7-D5AB-9C4F-A78B-4A8C57EB2D22}" destId="{9BA062DA-6B7A-FC4F-B1BB-7CC4C74C72CE}" srcOrd="2" destOrd="0" parTransId="{45267C76-6276-B44A-878A-9D61B556EBD7}" sibTransId="{3A650251-37F9-7645-8144-FF91C57FC2AC}"/>
    <dgm:cxn modelId="{A9DEA539-BD40-8E49-A01F-AF4680E45E4C}" type="presOf" srcId="{A73DCD64-89DF-3E4C-9543-0D417B51464E}" destId="{082A771F-69AF-7C4C-86CB-DF1CD8CB658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0B44CCC-0EAF-3242-9257-2AB71658F2A6}" type="presOf" srcId="{B94BF05B-2FD4-3B43-A783-61203240B6BC}" destId="{AA56199D-8D59-8D4A-B9F3-7077EE056DFC}" srcOrd="0" destOrd="0" presId="urn:microsoft.com/office/officeart/2008/layout/HorizontalMultiLevelHierarchy"/>
    <dgm:cxn modelId="{FB9EACF6-F9B0-2645-8C25-AC8461ECB86C}" type="presOf" srcId="{DD5BF61D-B843-C744-B9A9-3312A1287EF4}" destId="{C852AF5D-E3CA-F844-B775-08DD6E6FB940}" srcOrd="0" destOrd="0" presId="urn:microsoft.com/office/officeart/2008/layout/HorizontalMultiLevelHierarchy"/>
    <dgm:cxn modelId="{70EBE3A1-C54D-4346-A026-D80791AA5ABB}" type="presOf" srcId="{8E22E6BE-2355-3044-A2AD-0F14E9FD033B}" destId="{F576E494-8A13-2C42-8E48-804CC8A09FCA}" srcOrd="1" destOrd="0" presId="urn:microsoft.com/office/officeart/2008/layout/HorizontalMultiLevelHierarchy"/>
    <dgm:cxn modelId="{0984812C-E021-0F45-ACFD-5565B83F6FA4}" type="presOf" srcId="{A73DCD64-89DF-3E4C-9543-0D417B51464E}" destId="{F726EDD3-E670-9B47-8786-4F599884289D}" srcOrd="1" destOrd="0" presId="urn:microsoft.com/office/officeart/2008/layout/HorizontalMultiLevelHierarchy"/>
    <dgm:cxn modelId="{7709620E-3601-2D44-8E02-4B803B772572}" srcId="{CC08C8E7-D5AB-9C4F-A78B-4A8C57EB2D22}" destId="{D2A7088E-1D05-9D42-A59D-10A5E7F83CF9}" srcOrd="5" destOrd="0" parTransId="{B94BF05B-2FD4-3B43-A783-61203240B6BC}" sibTransId="{530944BE-CC8B-7149-9560-E53BB92A60E6}"/>
    <dgm:cxn modelId="{5D20B510-83C3-7C46-A0FB-982A34C2EED4}" type="presOf" srcId="{2EFE4671-8583-3540-9262-1FC578B666F4}" destId="{3013142F-A3C7-F746-853E-2CA8B540A8DE}" srcOrd="0" destOrd="0" presId="urn:microsoft.com/office/officeart/2008/layout/HorizontalMultiLevelHierarchy"/>
    <dgm:cxn modelId="{2C6026E7-C138-1F4E-A012-E1A6AF490493}" type="presParOf" srcId="{3013142F-A3C7-F746-853E-2CA8B540A8DE}" destId="{B764B132-0961-414E-B6FA-FB0C6C1C6CED}" srcOrd="0" destOrd="0" presId="urn:microsoft.com/office/officeart/2008/layout/HorizontalMultiLevelHierarchy"/>
    <dgm:cxn modelId="{23A354A5-09F9-1349-A411-07AF9F8217AE}" type="presParOf" srcId="{B764B132-0961-414E-B6FA-FB0C6C1C6CED}" destId="{7111AE39-B455-7C4D-91F4-9E37E3822D07}" srcOrd="0" destOrd="0" presId="urn:microsoft.com/office/officeart/2008/layout/HorizontalMultiLevelHierarchy"/>
    <dgm:cxn modelId="{B690334D-5DF8-994D-9569-2F6C5365503B}" type="presParOf" srcId="{B764B132-0961-414E-B6FA-FB0C6C1C6CED}" destId="{551EC4E6-AE1D-DD43-B7C4-D7EFBEA2E636}" srcOrd="1" destOrd="0" presId="urn:microsoft.com/office/officeart/2008/layout/HorizontalMultiLevelHierarchy"/>
    <dgm:cxn modelId="{734C6CAA-A76E-1C40-8070-CF0A37BEF65A}" type="presParOf" srcId="{551EC4E6-AE1D-DD43-B7C4-D7EFBEA2E636}" destId="{082A771F-69AF-7C4C-86CB-DF1CD8CB6581}" srcOrd="0" destOrd="0" presId="urn:microsoft.com/office/officeart/2008/layout/HorizontalMultiLevelHierarchy"/>
    <dgm:cxn modelId="{B6115989-B902-5943-B7A4-EF4E5977C11D}" type="presParOf" srcId="{082A771F-69AF-7C4C-86CB-DF1CD8CB6581}" destId="{F726EDD3-E670-9B47-8786-4F599884289D}" srcOrd="0" destOrd="0" presId="urn:microsoft.com/office/officeart/2008/layout/HorizontalMultiLevelHierarchy"/>
    <dgm:cxn modelId="{B3898736-D619-6847-9202-E383948C8D1D}" type="presParOf" srcId="{551EC4E6-AE1D-DD43-B7C4-D7EFBEA2E636}" destId="{7B40AE63-0EA3-0747-BCE5-5F3AB0355BF2}" srcOrd="1" destOrd="0" presId="urn:microsoft.com/office/officeart/2008/layout/HorizontalMultiLevelHierarchy"/>
    <dgm:cxn modelId="{151036F5-070F-2E40-8D86-11ABDAC6B36E}" type="presParOf" srcId="{7B40AE63-0EA3-0747-BCE5-5F3AB0355BF2}" destId="{C852AF5D-E3CA-F844-B775-08DD6E6FB940}" srcOrd="0" destOrd="0" presId="urn:microsoft.com/office/officeart/2008/layout/HorizontalMultiLevelHierarchy"/>
    <dgm:cxn modelId="{4F2BAA75-7BA0-254E-8FEF-96A6AEE76F88}" type="presParOf" srcId="{7B40AE63-0EA3-0747-BCE5-5F3AB0355BF2}" destId="{30463D07-8E7F-3146-97CE-76CE82648742}" srcOrd="1" destOrd="0" presId="urn:microsoft.com/office/officeart/2008/layout/HorizontalMultiLevelHierarchy"/>
    <dgm:cxn modelId="{8FBFA9C2-EB2A-4145-B1EA-6491D2B0E76B}" type="presParOf" srcId="{551EC4E6-AE1D-DD43-B7C4-D7EFBEA2E636}" destId="{93180932-306E-E545-95F9-2A5635FDC9F1}" srcOrd="2" destOrd="0" presId="urn:microsoft.com/office/officeart/2008/layout/HorizontalMultiLevelHierarchy"/>
    <dgm:cxn modelId="{84C835C6-6D01-4947-A5D0-7C1AAB4B6A8B}" type="presParOf" srcId="{93180932-306E-E545-95F9-2A5635FDC9F1}" destId="{7A2CD5A7-70D6-DE44-803D-0740544CB367}" srcOrd="0" destOrd="0" presId="urn:microsoft.com/office/officeart/2008/layout/HorizontalMultiLevelHierarchy"/>
    <dgm:cxn modelId="{0FBC115F-B641-1B44-ABC5-919FF381AAE0}" type="presParOf" srcId="{551EC4E6-AE1D-DD43-B7C4-D7EFBEA2E636}" destId="{A0C9905E-6DBF-7645-94A7-C4BCDADC46B9}" srcOrd="3" destOrd="0" presId="urn:microsoft.com/office/officeart/2008/layout/HorizontalMultiLevelHierarchy"/>
    <dgm:cxn modelId="{07C353E0-4175-BF48-95E0-69C5D13A21CF}" type="presParOf" srcId="{A0C9905E-6DBF-7645-94A7-C4BCDADC46B9}" destId="{D3E2E567-EC04-E743-9B8C-985408EA1058}" srcOrd="0" destOrd="0" presId="urn:microsoft.com/office/officeart/2008/layout/HorizontalMultiLevelHierarchy"/>
    <dgm:cxn modelId="{744652A2-417E-7A41-BC0D-59602D551DE7}" type="presParOf" srcId="{A0C9905E-6DBF-7645-94A7-C4BCDADC46B9}" destId="{1488A531-D252-B440-B1DA-4363F37F8970}" srcOrd="1" destOrd="0" presId="urn:microsoft.com/office/officeart/2008/layout/HorizontalMultiLevelHierarchy"/>
    <dgm:cxn modelId="{FD47B179-27C7-5243-9D5C-AC5D5A683EE1}" type="presParOf" srcId="{551EC4E6-AE1D-DD43-B7C4-D7EFBEA2E636}" destId="{1F2800E8-CF94-FD43-8D0E-7E4B278315B1}" srcOrd="4" destOrd="0" presId="urn:microsoft.com/office/officeart/2008/layout/HorizontalMultiLevelHierarchy"/>
    <dgm:cxn modelId="{47E03C3D-723B-2142-9E6F-B93D3501D36C}" type="presParOf" srcId="{1F2800E8-CF94-FD43-8D0E-7E4B278315B1}" destId="{938A9782-2B6B-8141-99DA-6568305E0C38}" srcOrd="0" destOrd="0" presId="urn:microsoft.com/office/officeart/2008/layout/HorizontalMultiLevelHierarchy"/>
    <dgm:cxn modelId="{42FA8480-2C23-1F47-B9A8-DE71C949ADCD}" type="presParOf" srcId="{551EC4E6-AE1D-DD43-B7C4-D7EFBEA2E636}" destId="{7377E58F-198D-DE48-B3AF-2D2AF67C403D}" srcOrd="5" destOrd="0" presId="urn:microsoft.com/office/officeart/2008/layout/HorizontalMultiLevelHierarchy"/>
    <dgm:cxn modelId="{041AA6A5-5F82-8145-A080-C9C78E876162}" type="presParOf" srcId="{7377E58F-198D-DE48-B3AF-2D2AF67C403D}" destId="{1C998B4A-F8C8-5D49-862A-38B9C7611407}" srcOrd="0" destOrd="0" presId="urn:microsoft.com/office/officeart/2008/layout/HorizontalMultiLevelHierarchy"/>
    <dgm:cxn modelId="{854ED8C3-3B8E-7942-A6AE-785038E28504}" type="presParOf" srcId="{7377E58F-198D-DE48-B3AF-2D2AF67C403D}" destId="{F9C8551A-E3F5-1A41-9D81-BA411262A93F}" srcOrd="1" destOrd="0" presId="urn:microsoft.com/office/officeart/2008/layout/HorizontalMultiLevelHierarchy"/>
    <dgm:cxn modelId="{B8B8D260-6638-9748-87BC-45C1708CF9D0}" type="presParOf" srcId="{551EC4E6-AE1D-DD43-B7C4-D7EFBEA2E636}" destId="{BA8DEFCD-307F-6447-992B-91E06167C0D1}" srcOrd="6" destOrd="0" presId="urn:microsoft.com/office/officeart/2008/layout/HorizontalMultiLevelHierarchy"/>
    <dgm:cxn modelId="{C253F0FA-86AD-774D-B959-629367926E80}" type="presParOf" srcId="{BA8DEFCD-307F-6447-992B-91E06167C0D1}" destId="{F576E494-8A13-2C42-8E48-804CC8A09FCA}" srcOrd="0" destOrd="0" presId="urn:microsoft.com/office/officeart/2008/layout/HorizontalMultiLevelHierarchy"/>
    <dgm:cxn modelId="{1A1AAF81-763A-3044-8AB7-7C63D95E5B7D}" type="presParOf" srcId="{551EC4E6-AE1D-DD43-B7C4-D7EFBEA2E636}" destId="{535ABE2F-D370-DA4E-B964-1041079AB0E6}" srcOrd="7" destOrd="0" presId="urn:microsoft.com/office/officeart/2008/layout/HorizontalMultiLevelHierarchy"/>
    <dgm:cxn modelId="{22542566-7516-C241-AE16-67E4513943E2}" type="presParOf" srcId="{535ABE2F-D370-DA4E-B964-1041079AB0E6}" destId="{658601CC-A707-B346-87A6-73338653F658}" srcOrd="0" destOrd="0" presId="urn:microsoft.com/office/officeart/2008/layout/HorizontalMultiLevelHierarchy"/>
    <dgm:cxn modelId="{B6172702-7DCC-EC45-90DE-769D240880A3}" type="presParOf" srcId="{535ABE2F-D370-DA4E-B964-1041079AB0E6}" destId="{A00C4049-CC14-0548-9B2A-242562FC1184}" srcOrd="1" destOrd="0" presId="urn:microsoft.com/office/officeart/2008/layout/HorizontalMultiLevelHierarchy"/>
    <dgm:cxn modelId="{3DF7FBD0-80E2-7B4D-BF53-543B679D0E09}" type="presParOf" srcId="{551EC4E6-AE1D-DD43-B7C4-D7EFBEA2E636}" destId="{11A34F07-C9B9-654E-AC28-B09BCCE838A0}" srcOrd="8" destOrd="0" presId="urn:microsoft.com/office/officeart/2008/layout/HorizontalMultiLevelHierarchy"/>
    <dgm:cxn modelId="{66C744A3-67A7-FA46-BC4B-4DD15606D2CA}" type="presParOf" srcId="{11A34F07-C9B9-654E-AC28-B09BCCE838A0}" destId="{A12F38F1-9689-5E42-8E00-9D259E19BF50}" srcOrd="0" destOrd="0" presId="urn:microsoft.com/office/officeart/2008/layout/HorizontalMultiLevelHierarchy"/>
    <dgm:cxn modelId="{B5BC5999-997B-6F44-BB2A-06E9B1265F87}" type="presParOf" srcId="{551EC4E6-AE1D-DD43-B7C4-D7EFBEA2E636}" destId="{9EABD7FF-490F-8B4C-B8F8-D31309A62D20}" srcOrd="9" destOrd="0" presId="urn:microsoft.com/office/officeart/2008/layout/HorizontalMultiLevelHierarchy"/>
    <dgm:cxn modelId="{4055D96A-AB3D-3944-B002-757539EDE8A4}" type="presParOf" srcId="{9EABD7FF-490F-8B4C-B8F8-D31309A62D20}" destId="{0CFAE03F-D9F1-1440-9A27-54A46D352C27}" srcOrd="0" destOrd="0" presId="urn:microsoft.com/office/officeart/2008/layout/HorizontalMultiLevelHierarchy"/>
    <dgm:cxn modelId="{B5570E3E-C855-8B42-8A8F-1E4712971384}" type="presParOf" srcId="{9EABD7FF-490F-8B4C-B8F8-D31309A62D20}" destId="{158D506F-A227-CE44-8F2A-C0F86991131B}" srcOrd="1" destOrd="0" presId="urn:microsoft.com/office/officeart/2008/layout/HorizontalMultiLevelHierarchy"/>
    <dgm:cxn modelId="{B597FC81-6104-3347-84A8-89F0E8A78807}" type="presParOf" srcId="{551EC4E6-AE1D-DD43-B7C4-D7EFBEA2E636}" destId="{AA56199D-8D59-8D4A-B9F3-7077EE056DFC}" srcOrd="10" destOrd="0" presId="urn:microsoft.com/office/officeart/2008/layout/HorizontalMultiLevelHierarchy"/>
    <dgm:cxn modelId="{F4BDFCED-EDB8-824C-BFF6-E451C2EAFBA8}" type="presParOf" srcId="{AA56199D-8D59-8D4A-B9F3-7077EE056DFC}" destId="{AC9C60F5-2876-DA47-AFFA-A06F236068E2}" srcOrd="0" destOrd="0" presId="urn:microsoft.com/office/officeart/2008/layout/HorizontalMultiLevelHierarchy"/>
    <dgm:cxn modelId="{345317F3-2D1D-CC45-A1E0-4B728A12934F}" type="presParOf" srcId="{551EC4E6-AE1D-DD43-B7C4-D7EFBEA2E636}" destId="{E470B30D-6EA7-7E4C-B0FB-888EA91DC523}" srcOrd="11" destOrd="0" presId="urn:microsoft.com/office/officeart/2008/layout/HorizontalMultiLevelHierarchy"/>
    <dgm:cxn modelId="{C40D01B9-B8C1-FC41-AF94-28E391F6F8AD}" type="presParOf" srcId="{E470B30D-6EA7-7E4C-B0FB-888EA91DC523}" destId="{1B90F006-CCAA-644D-A07A-EC9A4A63DA78}" srcOrd="0" destOrd="0" presId="urn:microsoft.com/office/officeart/2008/layout/HorizontalMultiLevelHierarchy"/>
    <dgm:cxn modelId="{17DA65F2-8A13-2840-8107-442A1A13305D}" type="presParOf" srcId="{E470B30D-6EA7-7E4C-B0FB-888EA91DC523}" destId="{20D278F5-A1EE-944E-B382-FF26C62B5C4F}"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2</a:t>
          </a:r>
          <a:r>
            <a:rPr lang="zh-CN" altLang="en-US" sz="2400" kern="1200" dirty="0" smtClean="0">
              <a:latin typeface="SimSun" charset="-122"/>
              <a:ea typeface="SimSun" charset="-122"/>
              <a:cs typeface="SimSun" charset="-122"/>
            </a:rPr>
            <a:t> 章 供求分析</a:t>
          </a:r>
          <a:endParaRPr lang="zh-CN" altLang="en-US" sz="2400" kern="1200" dirty="0">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11</a:t>
          </a:r>
          <a:r>
            <a:rPr lang="zh-CN" altLang="en-US" sz="2400" kern="1200" dirty="0" smtClean="0">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C00000"/>
              </a:solidFill>
              <a:latin typeface="SimSun" charset="-122"/>
              <a:ea typeface="SimSun" charset="-122"/>
              <a:cs typeface="SimSun" charset="-122"/>
            </a:rPr>
            <a:t>第</a:t>
          </a:r>
          <a:r>
            <a:rPr lang="en-US" altLang="zh-CN" sz="2400" kern="1200" dirty="0" smtClean="0">
              <a:solidFill>
                <a:srgbClr val="C00000"/>
              </a:solidFill>
              <a:latin typeface="SimSun" charset="-122"/>
              <a:ea typeface="SimSun" charset="-122"/>
              <a:cs typeface="SimSun" charset="-122"/>
            </a:rPr>
            <a:t>12</a:t>
          </a:r>
          <a:r>
            <a:rPr lang="zh-CN" altLang="en-US" sz="2400" kern="1200" dirty="0" smtClean="0">
              <a:solidFill>
                <a:srgbClr val="C00000"/>
              </a:solidFill>
              <a:latin typeface="SimSun" charset="-122"/>
              <a:ea typeface="SimSun" charset="-122"/>
              <a:cs typeface="SimSun" charset="-122"/>
            </a:rPr>
            <a:t>章 企业产品定价实践</a:t>
          </a:r>
        </a:p>
      </dsp:txBody>
      <dsp:txXfrm>
        <a:off x="3740806" y="5769095"/>
        <a:ext cx="5290901" cy="468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2283185" y="2744247"/>
          <a:ext cx="3423285" cy="2251362"/>
        </a:xfrm>
        <a:custGeom>
          <a:avLst/>
          <a:gdLst/>
          <a:ahLst/>
          <a:cxnLst/>
          <a:rect l="0" t="0" r="0" b="0"/>
          <a:pathLst>
            <a:path>
              <a:moveTo>
                <a:pt x="0" y="0"/>
              </a:moveTo>
              <a:lnTo>
                <a:pt x="1711642" y="0"/>
              </a:lnTo>
              <a:lnTo>
                <a:pt x="1711642" y="2251362"/>
              </a:lnTo>
              <a:lnTo>
                <a:pt x="3423285" y="22513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2397" y="3767497"/>
        <a:ext cx="204862" cy="204862"/>
      </dsp:txXfrm>
    </dsp:sp>
    <dsp:sp modelId="{11A34F07-C9B9-654E-AC28-B09BCCE838A0}">
      <dsp:nvSpPr>
        <dsp:cNvPr id="0" name=""/>
        <dsp:cNvSpPr/>
      </dsp:nvSpPr>
      <dsp:spPr>
        <a:xfrm>
          <a:off x="2283185" y="2744247"/>
          <a:ext cx="3423285" cy="1317581"/>
        </a:xfrm>
        <a:custGeom>
          <a:avLst/>
          <a:gdLst/>
          <a:ahLst/>
          <a:cxnLst/>
          <a:rect l="0" t="0" r="0" b="0"/>
          <a:pathLst>
            <a:path>
              <a:moveTo>
                <a:pt x="0" y="0"/>
              </a:moveTo>
              <a:lnTo>
                <a:pt x="1711642" y="0"/>
              </a:lnTo>
              <a:lnTo>
                <a:pt x="1711642" y="1317581"/>
              </a:lnTo>
              <a:lnTo>
                <a:pt x="3423285" y="131758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3126" y="3311335"/>
        <a:ext cx="183404" cy="183404"/>
      </dsp:txXfrm>
    </dsp:sp>
    <dsp:sp modelId="{BA8DEFCD-307F-6447-992B-91E06167C0D1}">
      <dsp:nvSpPr>
        <dsp:cNvPr id="0" name=""/>
        <dsp:cNvSpPr/>
      </dsp:nvSpPr>
      <dsp:spPr>
        <a:xfrm>
          <a:off x="2283185" y="2744247"/>
          <a:ext cx="3423285" cy="383801"/>
        </a:xfrm>
        <a:custGeom>
          <a:avLst/>
          <a:gdLst/>
          <a:ahLst/>
          <a:cxnLst/>
          <a:rect l="0" t="0" r="0" b="0"/>
          <a:pathLst>
            <a:path>
              <a:moveTo>
                <a:pt x="0" y="0"/>
              </a:moveTo>
              <a:lnTo>
                <a:pt x="1711642" y="0"/>
              </a:lnTo>
              <a:lnTo>
                <a:pt x="1711642" y="383801"/>
              </a:lnTo>
              <a:lnTo>
                <a:pt x="3423285" y="3838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710" y="2850029"/>
        <a:ext cx="172236" cy="172236"/>
      </dsp:txXfrm>
    </dsp:sp>
    <dsp:sp modelId="{1F2800E8-CF94-FD43-8D0E-7E4B278315B1}">
      <dsp:nvSpPr>
        <dsp:cNvPr id="0" name=""/>
        <dsp:cNvSpPr/>
      </dsp:nvSpPr>
      <dsp:spPr>
        <a:xfrm>
          <a:off x="2283185" y="2194267"/>
          <a:ext cx="3423285" cy="549979"/>
        </a:xfrm>
        <a:custGeom>
          <a:avLst/>
          <a:gdLst/>
          <a:ahLst/>
          <a:cxnLst/>
          <a:rect l="0" t="0" r="0" b="0"/>
          <a:pathLst>
            <a:path>
              <a:moveTo>
                <a:pt x="0" y="549979"/>
              </a:moveTo>
              <a:lnTo>
                <a:pt x="1711642" y="549979"/>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149" y="2382577"/>
        <a:ext cx="173359" cy="173359"/>
      </dsp:txXfrm>
    </dsp:sp>
    <dsp:sp modelId="{93180932-306E-E545-95F9-2A5635FDC9F1}">
      <dsp:nvSpPr>
        <dsp:cNvPr id="0" name=""/>
        <dsp:cNvSpPr/>
      </dsp:nvSpPr>
      <dsp:spPr>
        <a:xfrm>
          <a:off x="2283185" y="1260486"/>
          <a:ext cx="3423285" cy="1483760"/>
        </a:xfrm>
        <a:custGeom>
          <a:avLst/>
          <a:gdLst/>
          <a:ahLst/>
          <a:cxnLst/>
          <a:rect l="0" t="0" r="0" b="0"/>
          <a:pathLst>
            <a:path>
              <a:moveTo>
                <a:pt x="0" y="1483760"/>
              </a:moveTo>
              <a:lnTo>
                <a:pt x="1711642" y="1483760"/>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1553" y="1909091"/>
        <a:ext cx="186550" cy="186550"/>
      </dsp:txXfrm>
    </dsp:sp>
    <dsp:sp modelId="{082A771F-69AF-7C4C-86CB-DF1CD8CB6581}">
      <dsp:nvSpPr>
        <dsp:cNvPr id="0" name=""/>
        <dsp:cNvSpPr/>
      </dsp:nvSpPr>
      <dsp:spPr>
        <a:xfrm>
          <a:off x="2283185" y="373512"/>
          <a:ext cx="3423285" cy="2370734"/>
        </a:xfrm>
        <a:custGeom>
          <a:avLst/>
          <a:gdLst/>
          <a:ahLst/>
          <a:cxnLst/>
          <a:rect l="0" t="0" r="0" b="0"/>
          <a:pathLst>
            <a:path>
              <a:moveTo>
                <a:pt x="0" y="2370734"/>
              </a:moveTo>
              <a:lnTo>
                <a:pt x="1711642" y="2370734"/>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0727" y="1454778"/>
        <a:ext cx="208202" cy="208202"/>
      </dsp:txXfrm>
    </dsp:sp>
    <dsp:sp modelId="{7111AE39-B455-7C4D-91F4-9E37E3822D07}">
      <dsp:nvSpPr>
        <dsp:cNvPr id="0" name=""/>
        <dsp:cNvSpPr/>
      </dsp:nvSpPr>
      <dsp:spPr>
        <a:xfrm>
          <a:off x="115386" y="2213120"/>
          <a:ext cx="3273343" cy="106225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第十二章 企业产品定价实践</a:t>
          </a:r>
          <a:endParaRPr lang="zh-CN" altLang="en-US" sz="2000" b="0" kern="1200" dirty="0">
            <a:latin typeface="Microsoft YaHei" charset="-122"/>
            <a:ea typeface="Microsoft YaHei" charset="-122"/>
            <a:cs typeface="Microsoft YaHei" charset="-122"/>
          </a:endParaRPr>
        </a:p>
      </dsp:txBody>
      <dsp:txXfrm>
        <a:off x="115386" y="2213120"/>
        <a:ext cx="3273343" cy="1062254"/>
      </dsp:txXfrm>
    </dsp:sp>
    <dsp:sp modelId="{C852AF5D-E3CA-F844-B775-08DD6E6FB940}">
      <dsp:nvSpPr>
        <dsp:cNvPr id="0" name=""/>
        <dsp:cNvSpPr/>
      </dsp:nvSpPr>
      <dsp:spPr>
        <a:xfrm>
          <a:off x="5706471" y="0"/>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12.1</a:t>
          </a:r>
          <a:r>
            <a:rPr lang="zh-CN" altLang="en-US" sz="2000" b="0" kern="1200" dirty="0" smtClean="0">
              <a:solidFill>
                <a:schemeClr val="tx1"/>
              </a:solidFill>
              <a:latin typeface="Microsoft YaHei" charset="-122"/>
              <a:ea typeface="Microsoft YaHei" charset="-122"/>
              <a:cs typeface="Microsoft YaHei" charset="-122"/>
            </a:rPr>
            <a:t> 定价目标</a:t>
          </a:r>
          <a:endParaRPr lang="zh-CN" altLang="en-US" sz="2000" b="0" kern="1200" dirty="0">
            <a:solidFill>
              <a:schemeClr val="tx1"/>
            </a:solidFill>
            <a:latin typeface="Microsoft YaHei" charset="-122"/>
            <a:ea typeface="Microsoft YaHei" charset="-122"/>
            <a:cs typeface="Microsoft YaHei" charset="-122"/>
          </a:endParaRPr>
        </a:p>
      </dsp:txBody>
      <dsp:txXfrm>
        <a:off x="5706471" y="0"/>
        <a:ext cx="2919069" cy="747024"/>
      </dsp:txXfrm>
    </dsp:sp>
    <dsp:sp modelId="{D3E2E567-EC04-E743-9B8C-985408EA1058}">
      <dsp:nvSpPr>
        <dsp:cNvPr id="0" name=""/>
        <dsp:cNvSpPr/>
      </dsp:nvSpPr>
      <dsp:spPr>
        <a:xfrm>
          <a:off x="5706471" y="886974"/>
          <a:ext cx="2949207"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12.2</a:t>
          </a:r>
          <a:r>
            <a:rPr lang="zh-CN" altLang="en-US" sz="2000" b="0" kern="1200" dirty="0" smtClean="0">
              <a:solidFill>
                <a:schemeClr val="tx1"/>
              </a:solidFill>
              <a:latin typeface="Microsoft YaHei" charset="-122"/>
              <a:ea typeface="Microsoft YaHei" charset="-122"/>
              <a:cs typeface="Microsoft YaHei" charset="-122"/>
            </a:rPr>
            <a:t> 成本加成定价法</a:t>
          </a:r>
          <a:endParaRPr lang="zh-CN" altLang="en-US" sz="2000" b="0" kern="1200" dirty="0">
            <a:solidFill>
              <a:schemeClr val="tx1"/>
            </a:solidFill>
            <a:latin typeface="Microsoft YaHei" charset="-122"/>
            <a:ea typeface="Microsoft YaHei" charset="-122"/>
            <a:cs typeface="Microsoft YaHei" charset="-122"/>
          </a:endParaRPr>
        </a:p>
      </dsp:txBody>
      <dsp:txXfrm>
        <a:off x="5706471" y="886974"/>
        <a:ext cx="2949207" cy="747024"/>
      </dsp:txXfrm>
    </dsp:sp>
    <dsp:sp modelId="{1C998B4A-F8C8-5D49-862A-38B9C7611407}">
      <dsp:nvSpPr>
        <dsp:cNvPr id="0" name=""/>
        <dsp:cNvSpPr/>
      </dsp:nvSpPr>
      <dsp:spPr>
        <a:xfrm>
          <a:off x="5706471" y="182075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rgbClr val="C00000"/>
              </a:solidFill>
              <a:latin typeface="Microsoft YaHei" charset="-122"/>
              <a:ea typeface="Microsoft YaHei" charset="-122"/>
              <a:cs typeface="Microsoft YaHei" charset="-122"/>
            </a:rPr>
            <a:t>12.3</a:t>
          </a:r>
          <a:r>
            <a:rPr lang="zh-CN" altLang="en-US" sz="2000" b="0" kern="1200" dirty="0" smtClean="0">
              <a:solidFill>
                <a:srgbClr val="C00000"/>
              </a:solidFill>
              <a:latin typeface="Microsoft YaHei" charset="-122"/>
              <a:ea typeface="Microsoft YaHei" charset="-122"/>
              <a:cs typeface="Microsoft YaHei" charset="-122"/>
            </a:rPr>
            <a:t> 价格歧视</a:t>
          </a:r>
          <a:endParaRPr lang="zh-CN" altLang="en-US" sz="2000" b="0" kern="1200" dirty="0">
            <a:solidFill>
              <a:srgbClr val="C00000"/>
            </a:solidFill>
            <a:latin typeface="Microsoft YaHei" charset="-122"/>
            <a:ea typeface="Microsoft YaHei" charset="-122"/>
            <a:cs typeface="Microsoft YaHei" charset="-122"/>
          </a:endParaRPr>
        </a:p>
      </dsp:txBody>
      <dsp:txXfrm>
        <a:off x="5706471" y="1820755"/>
        <a:ext cx="2919069" cy="747024"/>
      </dsp:txXfrm>
    </dsp:sp>
    <dsp:sp modelId="{658601CC-A707-B346-87A6-73338653F658}">
      <dsp:nvSpPr>
        <dsp:cNvPr id="0" name=""/>
        <dsp:cNvSpPr/>
      </dsp:nvSpPr>
      <dsp:spPr>
        <a:xfrm>
          <a:off x="5706471" y="275453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12.4</a:t>
          </a:r>
          <a:r>
            <a:rPr lang="zh-CN" altLang="en-US" sz="2000" b="0" kern="1200" dirty="0" smtClean="0">
              <a:latin typeface="Microsoft YaHei" charset="-122"/>
              <a:ea typeface="Microsoft YaHei" charset="-122"/>
              <a:cs typeface="Microsoft YaHei" charset="-122"/>
            </a:rPr>
            <a:t> 多种产品定价法</a:t>
          </a:r>
          <a:endParaRPr lang="zh-CN" altLang="en-US" sz="2000" b="0" kern="1200" dirty="0">
            <a:latin typeface="Microsoft YaHei" charset="-122"/>
            <a:ea typeface="Microsoft YaHei" charset="-122"/>
            <a:cs typeface="Microsoft YaHei" charset="-122"/>
          </a:endParaRPr>
        </a:p>
      </dsp:txBody>
      <dsp:txXfrm>
        <a:off x="5706471" y="2754535"/>
        <a:ext cx="2919069" cy="747024"/>
      </dsp:txXfrm>
    </dsp:sp>
    <dsp:sp modelId="{0CFAE03F-D9F1-1440-9A27-54A46D352C27}">
      <dsp:nvSpPr>
        <dsp:cNvPr id="0" name=""/>
        <dsp:cNvSpPr/>
      </dsp:nvSpPr>
      <dsp:spPr>
        <a:xfrm>
          <a:off x="5706471" y="3688316"/>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12.5</a:t>
          </a:r>
          <a:r>
            <a:rPr lang="zh-CN" altLang="en-US" sz="2000" b="0" kern="1200" dirty="0" smtClean="0">
              <a:latin typeface="Microsoft YaHei" charset="-122"/>
              <a:ea typeface="Microsoft YaHei" charset="-122"/>
              <a:cs typeface="Microsoft YaHei" charset="-122"/>
            </a:rPr>
            <a:t> 转移定价</a:t>
          </a:r>
          <a:endParaRPr lang="zh-CN" altLang="en-US" sz="2000" b="0" kern="1200" dirty="0">
            <a:latin typeface="Microsoft YaHei" charset="-122"/>
            <a:ea typeface="Microsoft YaHei" charset="-122"/>
            <a:cs typeface="Microsoft YaHei" charset="-122"/>
          </a:endParaRPr>
        </a:p>
      </dsp:txBody>
      <dsp:txXfrm>
        <a:off x="5706471" y="3688316"/>
        <a:ext cx="2919069" cy="747024"/>
      </dsp:txXfrm>
    </dsp:sp>
    <dsp:sp modelId="{1B90F006-CCAA-644D-A07A-EC9A4A63DA78}">
      <dsp:nvSpPr>
        <dsp:cNvPr id="0" name=""/>
        <dsp:cNvSpPr/>
      </dsp:nvSpPr>
      <dsp:spPr>
        <a:xfrm>
          <a:off x="5706471" y="4622097"/>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12.6</a:t>
          </a:r>
          <a:r>
            <a:rPr lang="zh-CN" altLang="en-US" sz="2000" b="0" kern="1200" dirty="0" smtClean="0">
              <a:latin typeface="Microsoft YaHei" charset="-122"/>
              <a:ea typeface="Microsoft YaHei" charset="-122"/>
              <a:cs typeface="Microsoft YaHei" charset="-122"/>
            </a:rPr>
            <a:t> 其他定价法</a:t>
          </a:r>
          <a:endParaRPr lang="zh-CN" altLang="en-US" sz="2000" b="0" kern="1200" dirty="0">
            <a:latin typeface="Microsoft YaHei" charset="-122"/>
            <a:ea typeface="Microsoft YaHei" charset="-122"/>
            <a:cs typeface="Microsoft YaHei" charset="-122"/>
          </a:endParaRPr>
        </a:p>
      </dsp:txBody>
      <dsp:txXfrm>
        <a:off x="5706471" y="4622097"/>
        <a:ext cx="2919069" cy="7470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2283185" y="2744247"/>
          <a:ext cx="3423285" cy="2251362"/>
        </a:xfrm>
        <a:custGeom>
          <a:avLst/>
          <a:gdLst/>
          <a:ahLst/>
          <a:cxnLst/>
          <a:rect l="0" t="0" r="0" b="0"/>
          <a:pathLst>
            <a:path>
              <a:moveTo>
                <a:pt x="0" y="0"/>
              </a:moveTo>
              <a:lnTo>
                <a:pt x="1711642" y="0"/>
              </a:lnTo>
              <a:lnTo>
                <a:pt x="1711642" y="2251362"/>
              </a:lnTo>
              <a:lnTo>
                <a:pt x="3423285" y="22513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2397" y="3767497"/>
        <a:ext cx="204862" cy="204862"/>
      </dsp:txXfrm>
    </dsp:sp>
    <dsp:sp modelId="{11A34F07-C9B9-654E-AC28-B09BCCE838A0}">
      <dsp:nvSpPr>
        <dsp:cNvPr id="0" name=""/>
        <dsp:cNvSpPr/>
      </dsp:nvSpPr>
      <dsp:spPr>
        <a:xfrm>
          <a:off x="2283185" y="2744247"/>
          <a:ext cx="3423285" cy="1317581"/>
        </a:xfrm>
        <a:custGeom>
          <a:avLst/>
          <a:gdLst/>
          <a:ahLst/>
          <a:cxnLst/>
          <a:rect l="0" t="0" r="0" b="0"/>
          <a:pathLst>
            <a:path>
              <a:moveTo>
                <a:pt x="0" y="0"/>
              </a:moveTo>
              <a:lnTo>
                <a:pt x="1711642" y="0"/>
              </a:lnTo>
              <a:lnTo>
                <a:pt x="1711642" y="1317581"/>
              </a:lnTo>
              <a:lnTo>
                <a:pt x="3423285" y="131758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3126" y="3311335"/>
        <a:ext cx="183404" cy="183404"/>
      </dsp:txXfrm>
    </dsp:sp>
    <dsp:sp modelId="{BA8DEFCD-307F-6447-992B-91E06167C0D1}">
      <dsp:nvSpPr>
        <dsp:cNvPr id="0" name=""/>
        <dsp:cNvSpPr/>
      </dsp:nvSpPr>
      <dsp:spPr>
        <a:xfrm>
          <a:off x="2283185" y="2744247"/>
          <a:ext cx="3423285" cy="383801"/>
        </a:xfrm>
        <a:custGeom>
          <a:avLst/>
          <a:gdLst/>
          <a:ahLst/>
          <a:cxnLst/>
          <a:rect l="0" t="0" r="0" b="0"/>
          <a:pathLst>
            <a:path>
              <a:moveTo>
                <a:pt x="0" y="0"/>
              </a:moveTo>
              <a:lnTo>
                <a:pt x="1711642" y="0"/>
              </a:lnTo>
              <a:lnTo>
                <a:pt x="1711642" y="383801"/>
              </a:lnTo>
              <a:lnTo>
                <a:pt x="3423285" y="3838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710" y="2850029"/>
        <a:ext cx="172236" cy="172236"/>
      </dsp:txXfrm>
    </dsp:sp>
    <dsp:sp modelId="{1F2800E8-CF94-FD43-8D0E-7E4B278315B1}">
      <dsp:nvSpPr>
        <dsp:cNvPr id="0" name=""/>
        <dsp:cNvSpPr/>
      </dsp:nvSpPr>
      <dsp:spPr>
        <a:xfrm>
          <a:off x="2283185" y="2194267"/>
          <a:ext cx="3423285" cy="549979"/>
        </a:xfrm>
        <a:custGeom>
          <a:avLst/>
          <a:gdLst/>
          <a:ahLst/>
          <a:cxnLst/>
          <a:rect l="0" t="0" r="0" b="0"/>
          <a:pathLst>
            <a:path>
              <a:moveTo>
                <a:pt x="0" y="549979"/>
              </a:moveTo>
              <a:lnTo>
                <a:pt x="1711642" y="549979"/>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149" y="2382577"/>
        <a:ext cx="173359" cy="173359"/>
      </dsp:txXfrm>
    </dsp:sp>
    <dsp:sp modelId="{93180932-306E-E545-95F9-2A5635FDC9F1}">
      <dsp:nvSpPr>
        <dsp:cNvPr id="0" name=""/>
        <dsp:cNvSpPr/>
      </dsp:nvSpPr>
      <dsp:spPr>
        <a:xfrm>
          <a:off x="2283185" y="1260486"/>
          <a:ext cx="3423285" cy="1483760"/>
        </a:xfrm>
        <a:custGeom>
          <a:avLst/>
          <a:gdLst/>
          <a:ahLst/>
          <a:cxnLst/>
          <a:rect l="0" t="0" r="0" b="0"/>
          <a:pathLst>
            <a:path>
              <a:moveTo>
                <a:pt x="0" y="1483760"/>
              </a:moveTo>
              <a:lnTo>
                <a:pt x="1711642" y="1483760"/>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1553" y="1909091"/>
        <a:ext cx="186550" cy="186550"/>
      </dsp:txXfrm>
    </dsp:sp>
    <dsp:sp modelId="{082A771F-69AF-7C4C-86CB-DF1CD8CB6581}">
      <dsp:nvSpPr>
        <dsp:cNvPr id="0" name=""/>
        <dsp:cNvSpPr/>
      </dsp:nvSpPr>
      <dsp:spPr>
        <a:xfrm>
          <a:off x="2283185" y="373512"/>
          <a:ext cx="3423285" cy="2370734"/>
        </a:xfrm>
        <a:custGeom>
          <a:avLst/>
          <a:gdLst/>
          <a:ahLst/>
          <a:cxnLst/>
          <a:rect l="0" t="0" r="0" b="0"/>
          <a:pathLst>
            <a:path>
              <a:moveTo>
                <a:pt x="0" y="2370734"/>
              </a:moveTo>
              <a:lnTo>
                <a:pt x="1711642" y="2370734"/>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0727" y="1454778"/>
        <a:ext cx="208202" cy="208202"/>
      </dsp:txXfrm>
    </dsp:sp>
    <dsp:sp modelId="{7111AE39-B455-7C4D-91F4-9E37E3822D07}">
      <dsp:nvSpPr>
        <dsp:cNvPr id="0" name=""/>
        <dsp:cNvSpPr/>
      </dsp:nvSpPr>
      <dsp:spPr>
        <a:xfrm>
          <a:off x="115386" y="2213120"/>
          <a:ext cx="3273343" cy="106225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第十二章 企业产品定价实践</a:t>
          </a:r>
          <a:endParaRPr lang="zh-CN" altLang="en-US" sz="2000" b="0" kern="1200" dirty="0">
            <a:latin typeface="Microsoft YaHei" charset="-122"/>
            <a:ea typeface="Microsoft YaHei" charset="-122"/>
            <a:cs typeface="Microsoft YaHei" charset="-122"/>
          </a:endParaRPr>
        </a:p>
      </dsp:txBody>
      <dsp:txXfrm>
        <a:off x="115386" y="2213120"/>
        <a:ext cx="3273343" cy="1062254"/>
      </dsp:txXfrm>
    </dsp:sp>
    <dsp:sp modelId="{C852AF5D-E3CA-F844-B775-08DD6E6FB940}">
      <dsp:nvSpPr>
        <dsp:cNvPr id="0" name=""/>
        <dsp:cNvSpPr/>
      </dsp:nvSpPr>
      <dsp:spPr>
        <a:xfrm>
          <a:off x="5706471" y="0"/>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12.1</a:t>
          </a:r>
          <a:r>
            <a:rPr lang="zh-CN" altLang="en-US" sz="2000" b="0" kern="1200" dirty="0" smtClean="0">
              <a:solidFill>
                <a:schemeClr val="tx1"/>
              </a:solidFill>
              <a:latin typeface="Microsoft YaHei" charset="-122"/>
              <a:ea typeface="Microsoft YaHei" charset="-122"/>
              <a:cs typeface="Microsoft YaHei" charset="-122"/>
            </a:rPr>
            <a:t> 定价目标</a:t>
          </a:r>
          <a:endParaRPr lang="zh-CN" altLang="en-US" sz="2000" b="0" kern="1200" dirty="0">
            <a:solidFill>
              <a:schemeClr val="tx1"/>
            </a:solidFill>
            <a:latin typeface="Microsoft YaHei" charset="-122"/>
            <a:ea typeface="Microsoft YaHei" charset="-122"/>
            <a:cs typeface="Microsoft YaHei" charset="-122"/>
          </a:endParaRPr>
        </a:p>
      </dsp:txBody>
      <dsp:txXfrm>
        <a:off x="5706471" y="0"/>
        <a:ext cx="2919069" cy="747024"/>
      </dsp:txXfrm>
    </dsp:sp>
    <dsp:sp modelId="{D3E2E567-EC04-E743-9B8C-985408EA1058}">
      <dsp:nvSpPr>
        <dsp:cNvPr id="0" name=""/>
        <dsp:cNvSpPr/>
      </dsp:nvSpPr>
      <dsp:spPr>
        <a:xfrm>
          <a:off x="5706471" y="886974"/>
          <a:ext cx="2949207"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12.2</a:t>
          </a:r>
          <a:r>
            <a:rPr lang="zh-CN" altLang="en-US" sz="2000" b="0" kern="1200" dirty="0" smtClean="0">
              <a:solidFill>
                <a:schemeClr val="tx1"/>
              </a:solidFill>
              <a:latin typeface="Microsoft YaHei" charset="-122"/>
              <a:ea typeface="Microsoft YaHei" charset="-122"/>
              <a:cs typeface="Microsoft YaHei" charset="-122"/>
            </a:rPr>
            <a:t> 成本加成定价法</a:t>
          </a:r>
          <a:endParaRPr lang="zh-CN" altLang="en-US" sz="2000" b="0" kern="1200" dirty="0">
            <a:solidFill>
              <a:schemeClr val="tx1"/>
            </a:solidFill>
            <a:latin typeface="Microsoft YaHei" charset="-122"/>
            <a:ea typeface="Microsoft YaHei" charset="-122"/>
            <a:cs typeface="Microsoft YaHei" charset="-122"/>
          </a:endParaRPr>
        </a:p>
      </dsp:txBody>
      <dsp:txXfrm>
        <a:off x="5706471" y="886974"/>
        <a:ext cx="2949207" cy="747024"/>
      </dsp:txXfrm>
    </dsp:sp>
    <dsp:sp modelId="{1C998B4A-F8C8-5D49-862A-38B9C7611407}">
      <dsp:nvSpPr>
        <dsp:cNvPr id="0" name=""/>
        <dsp:cNvSpPr/>
      </dsp:nvSpPr>
      <dsp:spPr>
        <a:xfrm>
          <a:off x="5706471" y="182075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12.3</a:t>
          </a:r>
          <a:r>
            <a:rPr lang="zh-CN" altLang="en-US" sz="2000" b="0" kern="1200" dirty="0" smtClean="0">
              <a:solidFill>
                <a:schemeClr val="tx1"/>
              </a:solidFill>
              <a:latin typeface="Microsoft YaHei" charset="-122"/>
              <a:ea typeface="Microsoft YaHei" charset="-122"/>
              <a:cs typeface="Microsoft YaHei" charset="-122"/>
            </a:rPr>
            <a:t> 价格歧视</a:t>
          </a:r>
          <a:endParaRPr lang="zh-CN" altLang="en-US" sz="2000" b="0" kern="1200" dirty="0">
            <a:solidFill>
              <a:schemeClr val="tx1"/>
            </a:solidFill>
            <a:latin typeface="Microsoft YaHei" charset="-122"/>
            <a:ea typeface="Microsoft YaHei" charset="-122"/>
            <a:cs typeface="Microsoft YaHei" charset="-122"/>
          </a:endParaRPr>
        </a:p>
      </dsp:txBody>
      <dsp:txXfrm>
        <a:off x="5706471" y="1820755"/>
        <a:ext cx="2919069" cy="747024"/>
      </dsp:txXfrm>
    </dsp:sp>
    <dsp:sp modelId="{658601CC-A707-B346-87A6-73338653F658}">
      <dsp:nvSpPr>
        <dsp:cNvPr id="0" name=""/>
        <dsp:cNvSpPr/>
      </dsp:nvSpPr>
      <dsp:spPr>
        <a:xfrm>
          <a:off x="5706471" y="275453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12.4</a:t>
          </a:r>
          <a:r>
            <a:rPr lang="zh-CN" altLang="en-US" sz="2000" b="0" kern="1200" dirty="0" smtClean="0">
              <a:latin typeface="Microsoft YaHei" charset="-122"/>
              <a:ea typeface="Microsoft YaHei" charset="-122"/>
              <a:cs typeface="Microsoft YaHei" charset="-122"/>
            </a:rPr>
            <a:t> 多种产品定价法</a:t>
          </a:r>
          <a:endParaRPr lang="zh-CN" altLang="en-US" sz="2000" b="0" kern="1200" dirty="0">
            <a:latin typeface="Microsoft YaHei" charset="-122"/>
            <a:ea typeface="Microsoft YaHei" charset="-122"/>
            <a:cs typeface="Microsoft YaHei" charset="-122"/>
          </a:endParaRPr>
        </a:p>
      </dsp:txBody>
      <dsp:txXfrm>
        <a:off x="5706471" y="2754535"/>
        <a:ext cx="2919069" cy="747024"/>
      </dsp:txXfrm>
    </dsp:sp>
    <dsp:sp modelId="{0CFAE03F-D9F1-1440-9A27-54A46D352C27}">
      <dsp:nvSpPr>
        <dsp:cNvPr id="0" name=""/>
        <dsp:cNvSpPr/>
      </dsp:nvSpPr>
      <dsp:spPr>
        <a:xfrm>
          <a:off x="5706471" y="3688316"/>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12.5</a:t>
          </a:r>
          <a:r>
            <a:rPr lang="zh-CN" altLang="en-US" sz="2000" b="0" kern="1200" dirty="0" smtClean="0">
              <a:latin typeface="Microsoft YaHei" charset="-122"/>
              <a:ea typeface="Microsoft YaHei" charset="-122"/>
              <a:cs typeface="Microsoft YaHei" charset="-122"/>
            </a:rPr>
            <a:t> 转移定价</a:t>
          </a:r>
          <a:endParaRPr lang="zh-CN" altLang="en-US" sz="2000" b="0" kern="1200" dirty="0">
            <a:latin typeface="Microsoft YaHei" charset="-122"/>
            <a:ea typeface="Microsoft YaHei" charset="-122"/>
            <a:cs typeface="Microsoft YaHei" charset="-122"/>
          </a:endParaRPr>
        </a:p>
      </dsp:txBody>
      <dsp:txXfrm>
        <a:off x="5706471" y="3688316"/>
        <a:ext cx="2919069" cy="747024"/>
      </dsp:txXfrm>
    </dsp:sp>
    <dsp:sp modelId="{1B90F006-CCAA-644D-A07A-EC9A4A63DA78}">
      <dsp:nvSpPr>
        <dsp:cNvPr id="0" name=""/>
        <dsp:cNvSpPr/>
      </dsp:nvSpPr>
      <dsp:spPr>
        <a:xfrm>
          <a:off x="5706471" y="4622097"/>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12.6</a:t>
          </a:r>
          <a:r>
            <a:rPr lang="zh-CN" altLang="en-US" sz="2000" b="0" kern="1200" dirty="0" smtClean="0">
              <a:latin typeface="Microsoft YaHei" charset="-122"/>
              <a:ea typeface="Microsoft YaHei" charset="-122"/>
              <a:cs typeface="Microsoft YaHei" charset="-122"/>
            </a:rPr>
            <a:t> 其他定价法</a:t>
          </a:r>
          <a:endParaRPr lang="zh-CN" altLang="en-US" sz="2000" b="0" kern="1200" dirty="0">
            <a:latin typeface="Microsoft YaHei" charset="-122"/>
            <a:ea typeface="Microsoft YaHei" charset="-122"/>
            <a:cs typeface="Microsoft YaHei" charset="-122"/>
          </a:endParaRPr>
        </a:p>
      </dsp:txBody>
      <dsp:txXfrm>
        <a:off x="5706471" y="4622097"/>
        <a:ext cx="2919069" cy="74702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2283185" y="2744247"/>
          <a:ext cx="3423285" cy="2251362"/>
        </a:xfrm>
        <a:custGeom>
          <a:avLst/>
          <a:gdLst/>
          <a:ahLst/>
          <a:cxnLst/>
          <a:rect l="0" t="0" r="0" b="0"/>
          <a:pathLst>
            <a:path>
              <a:moveTo>
                <a:pt x="0" y="0"/>
              </a:moveTo>
              <a:lnTo>
                <a:pt x="1711642" y="0"/>
              </a:lnTo>
              <a:lnTo>
                <a:pt x="1711642" y="2251362"/>
              </a:lnTo>
              <a:lnTo>
                <a:pt x="3423285" y="22513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2397" y="3767497"/>
        <a:ext cx="204862" cy="204862"/>
      </dsp:txXfrm>
    </dsp:sp>
    <dsp:sp modelId="{11A34F07-C9B9-654E-AC28-B09BCCE838A0}">
      <dsp:nvSpPr>
        <dsp:cNvPr id="0" name=""/>
        <dsp:cNvSpPr/>
      </dsp:nvSpPr>
      <dsp:spPr>
        <a:xfrm>
          <a:off x="2283185" y="2744247"/>
          <a:ext cx="3423285" cy="1317581"/>
        </a:xfrm>
        <a:custGeom>
          <a:avLst/>
          <a:gdLst/>
          <a:ahLst/>
          <a:cxnLst/>
          <a:rect l="0" t="0" r="0" b="0"/>
          <a:pathLst>
            <a:path>
              <a:moveTo>
                <a:pt x="0" y="0"/>
              </a:moveTo>
              <a:lnTo>
                <a:pt x="1711642" y="0"/>
              </a:lnTo>
              <a:lnTo>
                <a:pt x="1711642" y="1317581"/>
              </a:lnTo>
              <a:lnTo>
                <a:pt x="3423285" y="131758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3126" y="3311335"/>
        <a:ext cx="183404" cy="183404"/>
      </dsp:txXfrm>
    </dsp:sp>
    <dsp:sp modelId="{BA8DEFCD-307F-6447-992B-91E06167C0D1}">
      <dsp:nvSpPr>
        <dsp:cNvPr id="0" name=""/>
        <dsp:cNvSpPr/>
      </dsp:nvSpPr>
      <dsp:spPr>
        <a:xfrm>
          <a:off x="2283185" y="2744247"/>
          <a:ext cx="3423285" cy="383801"/>
        </a:xfrm>
        <a:custGeom>
          <a:avLst/>
          <a:gdLst/>
          <a:ahLst/>
          <a:cxnLst/>
          <a:rect l="0" t="0" r="0" b="0"/>
          <a:pathLst>
            <a:path>
              <a:moveTo>
                <a:pt x="0" y="0"/>
              </a:moveTo>
              <a:lnTo>
                <a:pt x="1711642" y="0"/>
              </a:lnTo>
              <a:lnTo>
                <a:pt x="1711642" y="383801"/>
              </a:lnTo>
              <a:lnTo>
                <a:pt x="3423285" y="3838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710" y="2850029"/>
        <a:ext cx="172236" cy="172236"/>
      </dsp:txXfrm>
    </dsp:sp>
    <dsp:sp modelId="{1F2800E8-CF94-FD43-8D0E-7E4B278315B1}">
      <dsp:nvSpPr>
        <dsp:cNvPr id="0" name=""/>
        <dsp:cNvSpPr/>
      </dsp:nvSpPr>
      <dsp:spPr>
        <a:xfrm>
          <a:off x="2283185" y="2194267"/>
          <a:ext cx="3423285" cy="549979"/>
        </a:xfrm>
        <a:custGeom>
          <a:avLst/>
          <a:gdLst/>
          <a:ahLst/>
          <a:cxnLst/>
          <a:rect l="0" t="0" r="0" b="0"/>
          <a:pathLst>
            <a:path>
              <a:moveTo>
                <a:pt x="0" y="549979"/>
              </a:moveTo>
              <a:lnTo>
                <a:pt x="1711642" y="549979"/>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149" y="2382577"/>
        <a:ext cx="173359" cy="173359"/>
      </dsp:txXfrm>
    </dsp:sp>
    <dsp:sp modelId="{93180932-306E-E545-95F9-2A5635FDC9F1}">
      <dsp:nvSpPr>
        <dsp:cNvPr id="0" name=""/>
        <dsp:cNvSpPr/>
      </dsp:nvSpPr>
      <dsp:spPr>
        <a:xfrm>
          <a:off x="2283185" y="1260486"/>
          <a:ext cx="3423285" cy="1483760"/>
        </a:xfrm>
        <a:custGeom>
          <a:avLst/>
          <a:gdLst/>
          <a:ahLst/>
          <a:cxnLst/>
          <a:rect l="0" t="0" r="0" b="0"/>
          <a:pathLst>
            <a:path>
              <a:moveTo>
                <a:pt x="0" y="1483760"/>
              </a:moveTo>
              <a:lnTo>
                <a:pt x="1711642" y="1483760"/>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1553" y="1909091"/>
        <a:ext cx="186550" cy="186550"/>
      </dsp:txXfrm>
    </dsp:sp>
    <dsp:sp modelId="{082A771F-69AF-7C4C-86CB-DF1CD8CB6581}">
      <dsp:nvSpPr>
        <dsp:cNvPr id="0" name=""/>
        <dsp:cNvSpPr/>
      </dsp:nvSpPr>
      <dsp:spPr>
        <a:xfrm>
          <a:off x="2283185" y="373512"/>
          <a:ext cx="3423285" cy="2370734"/>
        </a:xfrm>
        <a:custGeom>
          <a:avLst/>
          <a:gdLst/>
          <a:ahLst/>
          <a:cxnLst/>
          <a:rect l="0" t="0" r="0" b="0"/>
          <a:pathLst>
            <a:path>
              <a:moveTo>
                <a:pt x="0" y="2370734"/>
              </a:moveTo>
              <a:lnTo>
                <a:pt x="1711642" y="2370734"/>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0727" y="1454778"/>
        <a:ext cx="208202" cy="208202"/>
      </dsp:txXfrm>
    </dsp:sp>
    <dsp:sp modelId="{7111AE39-B455-7C4D-91F4-9E37E3822D07}">
      <dsp:nvSpPr>
        <dsp:cNvPr id="0" name=""/>
        <dsp:cNvSpPr/>
      </dsp:nvSpPr>
      <dsp:spPr>
        <a:xfrm>
          <a:off x="115386" y="2213120"/>
          <a:ext cx="3273343" cy="106225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第十二章 企业产品定价实践</a:t>
          </a:r>
          <a:endParaRPr lang="zh-CN" altLang="en-US" sz="2000" b="0" kern="1200" dirty="0">
            <a:latin typeface="Microsoft YaHei" charset="-122"/>
            <a:ea typeface="Microsoft YaHei" charset="-122"/>
            <a:cs typeface="Microsoft YaHei" charset="-122"/>
          </a:endParaRPr>
        </a:p>
      </dsp:txBody>
      <dsp:txXfrm>
        <a:off x="115386" y="2213120"/>
        <a:ext cx="3273343" cy="1062254"/>
      </dsp:txXfrm>
    </dsp:sp>
    <dsp:sp modelId="{C852AF5D-E3CA-F844-B775-08DD6E6FB940}">
      <dsp:nvSpPr>
        <dsp:cNvPr id="0" name=""/>
        <dsp:cNvSpPr/>
      </dsp:nvSpPr>
      <dsp:spPr>
        <a:xfrm>
          <a:off x="5706471" y="0"/>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12.1</a:t>
          </a:r>
          <a:r>
            <a:rPr lang="zh-CN" altLang="en-US" sz="2000" b="0" kern="1200" dirty="0" smtClean="0">
              <a:solidFill>
                <a:schemeClr val="tx1"/>
              </a:solidFill>
              <a:latin typeface="Microsoft YaHei" charset="-122"/>
              <a:ea typeface="Microsoft YaHei" charset="-122"/>
              <a:cs typeface="Microsoft YaHei" charset="-122"/>
            </a:rPr>
            <a:t> 定价目标</a:t>
          </a:r>
          <a:endParaRPr lang="zh-CN" altLang="en-US" sz="2000" b="0" kern="1200" dirty="0">
            <a:solidFill>
              <a:schemeClr val="tx1"/>
            </a:solidFill>
            <a:latin typeface="Microsoft YaHei" charset="-122"/>
            <a:ea typeface="Microsoft YaHei" charset="-122"/>
            <a:cs typeface="Microsoft YaHei" charset="-122"/>
          </a:endParaRPr>
        </a:p>
      </dsp:txBody>
      <dsp:txXfrm>
        <a:off x="5706471" y="0"/>
        <a:ext cx="2919069" cy="747024"/>
      </dsp:txXfrm>
    </dsp:sp>
    <dsp:sp modelId="{D3E2E567-EC04-E743-9B8C-985408EA1058}">
      <dsp:nvSpPr>
        <dsp:cNvPr id="0" name=""/>
        <dsp:cNvSpPr/>
      </dsp:nvSpPr>
      <dsp:spPr>
        <a:xfrm>
          <a:off x="5706471" y="886974"/>
          <a:ext cx="2949207"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12.2</a:t>
          </a:r>
          <a:r>
            <a:rPr lang="zh-CN" altLang="en-US" sz="2000" b="0" kern="1200" dirty="0" smtClean="0">
              <a:solidFill>
                <a:schemeClr val="tx1"/>
              </a:solidFill>
              <a:latin typeface="Microsoft YaHei" charset="-122"/>
              <a:ea typeface="Microsoft YaHei" charset="-122"/>
              <a:cs typeface="Microsoft YaHei" charset="-122"/>
            </a:rPr>
            <a:t> 成本加成定价法</a:t>
          </a:r>
          <a:endParaRPr lang="zh-CN" altLang="en-US" sz="2000" b="0" kern="1200" dirty="0">
            <a:solidFill>
              <a:schemeClr val="tx1"/>
            </a:solidFill>
            <a:latin typeface="Microsoft YaHei" charset="-122"/>
            <a:ea typeface="Microsoft YaHei" charset="-122"/>
            <a:cs typeface="Microsoft YaHei" charset="-122"/>
          </a:endParaRPr>
        </a:p>
      </dsp:txBody>
      <dsp:txXfrm>
        <a:off x="5706471" y="886974"/>
        <a:ext cx="2949207" cy="747024"/>
      </dsp:txXfrm>
    </dsp:sp>
    <dsp:sp modelId="{1C998B4A-F8C8-5D49-862A-38B9C7611407}">
      <dsp:nvSpPr>
        <dsp:cNvPr id="0" name=""/>
        <dsp:cNvSpPr/>
      </dsp:nvSpPr>
      <dsp:spPr>
        <a:xfrm>
          <a:off x="5706471" y="182075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12.3</a:t>
          </a:r>
          <a:r>
            <a:rPr lang="zh-CN" altLang="en-US" sz="2000" b="0" kern="1200" dirty="0" smtClean="0">
              <a:latin typeface="Microsoft YaHei" charset="-122"/>
              <a:ea typeface="Microsoft YaHei" charset="-122"/>
              <a:cs typeface="Microsoft YaHei" charset="-122"/>
            </a:rPr>
            <a:t> 价格歧视</a:t>
          </a:r>
          <a:endParaRPr lang="zh-CN" altLang="en-US" sz="2000" b="0" kern="1200" dirty="0">
            <a:latin typeface="Microsoft YaHei" charset="-122"/>
            <a:ea typeface="Microsoft YaHei" charset="-122"/>
            <a:cs typeface="Microsoft YaHei" charset="-122"/>
          </a:endParaRPr>
        </a:p>
      </dsp:txBody>
      <dsp:txXfrm>
        <a:off x="5706471" y="1820755"/>
        <a:ext cx="2919069" cy="747024"/>
      </dsp:txXfrm>
    </dsp:sp>
    <dsp:sp modelId="{658601CC-A707-B346-87A6-73338653F658}">
      <dsp:nvSpPr>
        <dsp:cNvPr id="0" name=""/>
        <dsp:cNvSpPr/>
      </dsp:nvSpPr>
      <dsp:spPr>
        <a:xfrm>
          <a:off x="5706471" y="275453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rgbClr val="C00000"/>
              </a:solidFill>
              <a:latin typeface="Microsoft YaHei" charset="-122"/>
              <a:ea typeface="Microsoft YaHei" charset="-122"/>
              <a:cs typeface="Microsoft YaHei" charset="-122"/>
            </a:rPr>
            <a:t>12.4</a:t>
          </a:r>
          <a:r>
            <a:rPr lang="zh-CN" altLang="en-US" sz="2000" b="0" kern="1200" dirty="0" smtClean="0">
              <a:solidFill>
                <a:srgbClr val="C00000"/>
              </a:solidFill>
              <a:latin typeface="Microsoft YaHei" charset="-122"/>
              <a:ea typeface="Microsoft YaHei" charset="-122"/>
              <a:cs typeface="Microsoft YaHei" charset="-122"/>
            </a:rPr>
            <a:t> 多种产品定价法</a:t>
          </a:r>
          <a:endParaRPr lang="zh-CN" altLang="en-US" sz="2000" b="0" kern="1200" dirty="0">
            <a:solidFill>
              <a:srgbClr val="C00000"/>
            </a:solidFill>
            <a:latin typeface="Microsoft YaHei" charset="-122"/>
            <a:ea typeface="Microsoft YaHei" charset="-122"/>
            <a:cs typeface="Microsoft YaHei" charset="-122"/>
          </a:endParaRPr>
        </a:p>
      </dsp:txBody>
      <dsp:txXfrm>
        <a:off x="5706471" y="2754535"/>
        <a:ext cx="2919069" cy="747024"/>
      </dsp:txXfrm>
    </dsp:sp>
    <dsp:sp modelId="{0CFAE03F-D9F1-1440-9A27-54A46D352C27}">
      <dsp:nvSpPr>
        <dsp:cNvPr id="0" name=""/>
        <dsp:cNvSpPr/>
      </dsp:nvSpPr>
      <dsp:spPr>
        <a:xfrm>
          <a:off x="5706471" y="3688316"/>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12.5</a:t>
          </a:r>
          <a:r>
            <a:rPr lang="zh-CN" altLang="en-US" sz="2000" b="0" kern="1200" dirty="0" smtClean="0">
              <a:latin typeface="Microsoft YaHei" charset="-122"/>
              <a:ea typeface="Microsoft YaHei" charset="-122"/>
              <a:cs typeface="Microsoft YaHei" charset="-122"/>
            </a:rPr>
            <a:t> 转移定价</a:t>
          </a:r>
          <a:endParaRPr lang="zh-CN" altLang="en-US" sz="2000" b="0" kern="1200" dirty="0">
            <a:latin typeface="Microsoft YaHei" charset="-122"/>
            <a:ea typeface="Microsoft YaHei" charset="-122"/>
            <a:cs typeface="Microsoft YaHei" charset="-122"/>
          </a:endParaRPr>
        </a:p>
      </dsp:txBody>
      <dsp:txXfrm>
        <a:off x="5706471" y="3688316"/>
        <a:ext cx="2919069" cy="747024"/>
      </dsp:txXfrm>
    </dsp:sp>
    <dsp:sp modelId="{1B90F006-CCAA-644D-A07A-EC9A4A63DA78}">
      <dsp:nvSpPr>
        <dsp:cNvPr id="0" name=""/>
        <dsp:cNvSpPr/>
      </dsp:nvSpPr>
      <dsp:spPr>
        <a:xfrm>
          <a:off x="5706471" y="4622097"/>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12.6</a:t>
          </a:r>
          <a:r>
            <a:rPr lang="zh-CN" altLang="en-US" sz="2000" b="0" kern="1200" dirty="0" smtClean="0">
              <a:latin typeface="Microsoft YaHei" charset="-122"/>
              <a:ea typeface="Microsoft YaHei" charset="-122"/>
              <a:cs typeface="Microsoft YaHei" charset="-122"/>
            </a:rPr>
            <a:t> 其他定价法</a:t>
          </a:r>
          <a:endParaRPr lang="zh-CN" altLang="en-US" sz="2000" b="0" kern="1200" dirty="0">
            <a:latin typeface="Microsoft YaHei" charset="-122"/>
            <a:ea typeface="Microsoft YaHei" charset="-122"/>
            <a:cs typeface="Microsoft YaHei" charset="-122"/>
          </a:endParaRPr>
        </a:p>
      </dsp:txBody>
      <dsp:txXfrm>
        <a:off x="5706471" y="4622097"/>
        <a:ext cx="2919069" cy="7470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2283185" y="2744247"/>
          <a:ext cx="3423285" cy="2251362"/>
        </a:xfrm>
        <a:custGeom>
          <a:avLst/>
          <a:gdLst/>
          <a:ahLst/>
          <a:cxnLst/>
          <a:rect l="0" t="0" r="0" b="0"/>
          <a:pathLst>
            <a:path>
              <a:moveTo>
                <a:pt x="0" y="0"/>
              </a:moveTo>
              <a:lnTo>
                <a:pt x="1711642" y="0"/>
              </a:lnTo>
              <a:lnTo>
                <a:pt x="1711642" y="2251362"/>
              </a:lnTo>
              <a:lnTo>
                <a:pt x="3423285" y="22513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2397" y="3767497"/>
        <a:ext cx="204862" cy="204862"/>
      </dsp:txXfrm>
    </dsp:sp>
    <dsp:sp modelId="{11A34F07-C9B9-654E-AC28-B09BCCE838A0}">
      <dsp:nvSpPr>
        <dsp:cNvPr id="0" name=""/>
        <dsp:cNvSpPr/>
      </dsp:nvSpPr>
      <dsp:spPr>
        <a:xfrm>
          <a:off x="2283185" y="2744247"/>
          <a:ext cx="3423285" cy="1317581"/>
        </a:xfrm>
        <a:custGeom>
          <a:avLst/>
          <a:gdLst/>
          <a:ahLst/>
          <a:cxnLst/>
          <a:rect l="0" t="0" r="0" b="0"/>
          <a:pathLst>
            <a:path>
              <a:moveTo>
                <a:pt x="0" y="0"/>
              </a:moveTo>
              <a:lnTo>
                <a:pt x="1711642" y="0"/>
              </a:lnTo>
              <a:lnTo>
                <a:pt x="1711642" y="1317581"/>
              </a:lnTo>
              <a:lnTo>
                <a:pt x="3423285" y="131758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3126" y="3311335"/>
        <a:ext cx="183404" cy="183404"/>
      </dsp:txXfrm>
    </dsp:sp>
    <dsp:sp modelId="{BA8DEFCD-307F-6447-992B-91E06167C0D1}">
      <dsp:nvSpPr>
        <dsp:cNvPr id="0" name=""/>
        <dsp:cNvSpPr/>
      </dsp:nvSpPr>
      <dsp:spPr>
        <a:xfrm>
          <a:off x="2283185" y="2744247"/>
          <a:ext cx="3423285" cy="383801"/>
        </a:xfrm>
        <a:custGeom>
          <a:avLst/>
          <a:gdLst/>
          <a:ahLst/>
          <a:cxnLst/>
          <a:rect l="0" t="0" r="0" b="0"/>
          <a:pathLst>
            <a:path>
              <a:moveTo>
                <a:pt x="0" y="0"/>
              </a:moveTo>
              <a:lnTo>
                <a:pt x="1711642" y="0"/>
              </a:lnTo>
              <a:lnTo>
                <a:pt x="1711642" y="383801"/>
              </a:lnTo>
              <a:lnTo>
                <a:pt x="3423285" y="3838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710" y="2850029"/>
        <a:ext cx="172236" cy="172236"/>
      </dsp:txXfrm>
    </dsp:sp>
    <dsp:sp modelId="{1F2800E8-CF94-FD43-8D0E-7E4B278315B1}">
      <dsp:nvSpPr>
        <dsp:cNvPr id="0" name=""/>
        <dsp:cNvSpPr/>
      </dsp:nvSpPr>
      <dsp:spPr>
        <a:xfrm>
          <a:off x="2283185" y="2194267"/>
          <a:ext cx="3423285" cy="549979"/>
        </a:xfrm>
        <a:custGeom>
          <a:avLst/>
          <a:gdLst/>
          <a:ahLst/>
          <a:cxnLst/>
          <a:rect l="0" t="0" r="0" b="0"/>
          <a:pathLst>
            <a:path>
              <a:moveTo>
                <a:pt x="0" y="549979"/>
              </a:moveTo>
              <a:lnTo>
                <a:pt x="1711642" y="549979"/>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149" y="2382577"/>
        <a:ext cx="173359" cy="173359"/>
      </dsp:txXfrm>
    </dsp:sp>
    <dsp:sp modelId="{93180932-306E-E545-95F9-2A5635FDC9F1}">
      <dsp:nvSpPr>
        <dsp:cNvPr id="0" name=""/>
        <dsp:cNvSpPr/>
      </dsp:nvSpPr>
      <dsp:spPr>
        <a:xfrm>
          <a:off x="2283185" y="1260486"/>
          <a:ext cx="3423285" cy="1483760"/>
        </a:xfrm>
        <a:custGeom>
          <a:avLst/>
          <a:gdLst/>
          <a:ahLst/>
          <a:cxnLst/>
          <a:rect l="0" t="0" r="0" b="0"/>
          <a:pathLst>
            <a:path>
              <a:moveTo>
                <a:pt x="0" y="1483760"/>
              </a:moveTo>
              <a:lnTo>
                <a:pt x="1711642" y="1483760"/>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1553" y="1909091"/>
        <a:ext cx="186550" cy="186550"/>
      </dsp:txXfrm>
    </dsp:sp>
    <dsp:sp modelId="{082A771F-69AF-7C4C-86CB-DF1CD8CB6581}">
      <dsp:nvSpPr>
        <dsp:cNvPr id="0" name=""/>
        <dsp:cNvSpPr/>
      </dsp:nvSpPr>
      <dsp:spPr>
        <a:xfrm>
          <a:off x="2283185" y="373512"/>
          <a:ext cx="3423285" cy="2370734"/>
        </a:xfrm>
        <a:custGeom>
          <a:avLst/>
          <a:gdLst/>
          <a:ahLst/>
          <a:cxnLst/>
          <a:rect l="0" t="0" r="0" b="0"/>
          <a:pathLst>
            <a:path>
              <a:moveTo>
                <a:pt x="0" y="2370734"/>
              </a:moveTo>
              <a:lnTo>
                <a:pt x="1711642" y="2370734"/>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0727" y="1454778"/>
        <a:ext cx="208202" cy="208202"/>
      </dsp:txXfrm>
    </dsp:sp>
    <dsp:sp modelId="{7111AE39-B455-7C4D-91F4-9E37E3822D07}">
      <dsp:nvSpPr>
        <dsp:cNvPr id="0" name=""/>
        <dsp:cNvSpPr/>
      </dsp:nvSpPr>
      <dsp:spPr>
        <a:xfrm>
          <a:off x="115386" y="2213120"/>
          <a:ext cx="3273343" cy="106225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第十二章 企业产品定价实践</a:t>
          </a:r>
          <a:endParaRPr lang="zh-CN" altLang="en-US" sz="2000" b="0" kern="1200" dirty="0">
            <a:latin typeface="Microsoft YaHei" charset="-122"/>
            <a:ea typeface="Microsoft YaHei" charset="-122"/>
            <a:cs typeface="Microsoft YaHei" charset="-122"/>
          </a:endParaRPr>
        </a:p>
      </dsp:txBody>
      <dsp:txXfrm>
        <a:off x="115386" y="2213120"/>
        <a:ext cx="3273343" cy="1062254"/>
      </dsp:txXfrm>
    </dsp:sp>
    <dsp:sp modelId="{C852AF5D-E3CA-F844-B775-08DD6E6FB940}">
      <dsp:nvSpPr>
        <dsp:cNvPr id="0" name=""/>
        <dsp:cNvSpPr/>
      </dsp:nvSpPr>
      <dsp:spPr>
        <a:xfrm>
          <a:off x="5706471" y="0"/>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12.1</a:t>
          </a:r>
          <a:r>
            <a:rPr lang="zh-CN" altLang="en-US" sz="2000" b="0" kern="1200" dirty="0" smtClean="0">
              <a:solidFill>
                <a:schemeClr val="tx1"/>
              </a:solidFill>
              <a:latin typeface="Microsoft YaHei" charset="-122"/>
              <a:ea typeface="Microsoft YaHei" charset="-122"/>
              <a:cs typeface="Microsoft YaHei" charset="-122"/>
            </a:rPr>
            <a:t> 定价目标</a:t>
          </a:r>
          <a:endParaRPr lang="zh-CN" altLang="en-US" sz="2000" b="0" kern="1200" dirty="0">
            <a:solidFill>
              <a:schemeClr val="tx1"/>
            </a:solidFill>
            <a:latin typeface="Microsoft YaHei" charset="-122"/>
            <a:ea typeface="Microsoft YaHei" charset="-122"/>
            <a:cs typeface="Microsoft YaHei" charset="-122"/>
          </a:endParaRPr>
        </a:p>
      </dsp:txBody>
      <dsp:txXfrm>
        <a:off x="5706471" y="0"/>
        <a:ext cx="2919069" cy="747024"/>
      </dsp:txXfrm>
    </dsp:sp>
    <dsp:sp modelId="{D3E2E567-EC04-E743-9B8C-985408EA1058}">
      <dsp:nvSpPr>
        <dsp:cNvPr id="0" name=""/>
        <dsp:cNvSpPr/>
      </dsp:nvSpPr>
      <dsp:spPr>
        <a:xfrm>
          <a:off x="5706471" y="886974"/>
          <a:ext cx="2949207"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rgbClr val="C00000"/>
              </a:solidFill>
              <a:latin typeface="Microsoft YaHei" charset="-122"/>
              <a:ea typeface="Microsoft YaHei" charset="-122"/>
              <a:cs typeface="Microsoft YaHei" charset="-122"/>
            </a:rPr>
            <a:t>12.2</a:t>
          </a:r>
          <a:r>
            <a:rPr lang="zh-CN" altLang="en-US" sz="2000" b="0" kern="1200" dirty="0" smtClean="0">
              <a:solidFill>
                <a:srgbClr val="C00000"/>
              </a:solidFill>
              <a:latin typeface="Microsoft YaHei" charset="-122"/>
              <a:ea typeface="Microsoft YaHei" charset="-122"/>
              <a:cs typeface="Microsoft YaHei" charset="-122"/>
            </a:rPr>
            <a:t> 成本加成定价法</a:t>
          </a:r>
          <a:endParaRPr lang="zh-CN" altLang="en-US" sz="2000" b="0" kern="1200" dirty="0">
            <a:solidFill>
              <a:srgbClr val="C00000"/>
            </a:solidFill>
            <a:latin typeface="Microsoft YaHei" charset="-122"/>
            <a:ea typeface="Microsoft YaHei" charset="-122"/>
            <a:cs typeface="Microsoft YaHei" charset="-122"/>
          </a:endParaRPr>
        </a:p>
      </dsp:txBody>
      <dsp:txXfrm>
        <a:off x="5706471" y="886974"/>
        <a:ext cx="2949207" cy="747024"/>
      </dsp:txXfrm>
    </dsp:sp>
    <dsp:sp modelId="{1C998B4A-F8C8-5D49-862A-38B9C7611407}">
      <dsp:nvSpPr>
        <dsp:cNvPr id="0" name=""/>
        <dsp:cNvSpPr/>
      </dsp:nvSpPr>
      <dsp:spPr>
        <a:xfrm>
          <a:off x="5706471" y="182075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12.3</a:t>
          </a:r>
          <a:r>
            <a:rPr lang="zh-CN" altLang="en-US" sz="2000" b="0" kern="1200" dirty="0" smtClean="0">
              <a:solidFill>
                <a:schemeClr val="tx1"/>
              </a:solidFill>
              <a:latin typeface="Microsoft YaHei" charset="-122"/>
              <a:ea typeface="Microsoft YaHei" charset="-122"/>
              <a:cs typeface="Microsoft YaHei" charset="-122"/>
            </a:rPr>
            <a:t> 价格歧视</a:t>
          </a:r>
          <a:endParaRPr lang="zh-CN" altLang="en-US" sz="2000" b="0" kern="1200" dirty="0">
            <a:solidFill>
              <a:schemeClr val="tx1"/>
            </a:solidFill>
            <a:latin typeface="Microsoft YaHei" charset="-122"/>
            <a:ea typeface="Microsoft YaHei" charset="-122"/>
            <a:cs typeface="Microsoft YaHei" charset="-122"/>
          </a:endParaRPr>
        </a:p>
      </dsp:txBody>
      <dsp:txXfrm>
        <a:off x="5706471" y="1820755"/>
        <a:ext cx="2919069" cy="747024"/>
      </dsp:txXfrm>
    </dsp:sp>
    <dsp:sp modelId="{658601CC-A707-B346-87A6-73338653F658}">
      <dsp:nvSpPr>
        <dsp:cNvPr id="0" name=""/>
        <dsp:cNvSpPr/>
      </dsp:nvSpPr>
      <dsp:spPr>
        <a:xfrm>
          <a:off x="5706471" y="275453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12.4</a:t>
          </a:r>
          <a:r>
            <a:rPr lang="zh-CN" altLang="en-US" sz="2000" b="0" kern="1200" dirty="0" smtClean="0">
              <a:latin typeface="Microsoft YaHei" charset="-122"/>
              <a:ea typeface="Microsoft YaHei" charset="-122"/>
              <a:cs typeface="Microsoft YaHei" charset="-122"/>
            </a:rPr>
            <a:t> 多种产品定价法</a:t>
          </a:r>
          <a:endParaRPr lang="zh-CN" altLang="en-US" sz="2000" b="0" kern="1200" dirty="0">
            <a:latin typeface="Microsoft YaHei" charset="-122"/>
            <a:ea typeface="Microsoft YaHei" charset="-122"/>
            <a:cs typeface="Microsoft YaHei" charset="-122"/>
          </a:endParaRPr>
        </a:p>
      </dsp:txBody>
      <dsp:txXfrm>
        <a:off x="5706471" y="2754535"/>
        <a:ext cx="2919069" cy="747024"/>
      </dsp:txXfrm>
    </dsp:sp>
    <dsp:sp modelId="{0CFAE03F-D9F1-1440-9A27-54A46D352C27}">
      <dsp:nvSpPr>
        <dsp:cNvPr id="0" name=""/>
        <dsp:cNvSpPr/>
      </dsp:nvSpPr>
      <dsp:spPr>
        <a:xfrm>
          <a:off x="5706471" y="3688316"/>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12.5</a:t>
          </a:r>
          <a:r>
            <a:rPr lang="zh-CN" altLang="en-US" sz="2000" b="0" kern="1200" dirty="0" smtClean="0">
              <a:latin typeface="Microsoft YaHei" charset="-122"/>
              <a:ea typeface="Microsoft YaHei" charset="-122"/>
              <a:cs typeface="Microsoft YaHei" charset="-122"/>
            </a:rPr>
            <a:t> 转移定价</a:t>
          </a:r>
          <a:endParaRPr lang="zh-CN" altLang="en-US" sz="2000" b="0" kern="1200" dirty="0">
            <a:latin typeface="Microsoft YaHei" charset="-122"/>
            <a:ea typeface="Microsoft YaHei" charset="-122"/>
            <a:cs typeface="Microsoft YaHei" charset="-122"/>
          </a:endParaRPr>
        </a:p>
      </dsp:txBody>
      <dsp:txXfrm>
        <a:off x="5706471" y="3688316"/>
        <a:ext cx="2919069" cy="747024"/>
      </dsp:txXfrm>
    </dsp:sp>
    <dsp:sp modelId="{1B90F006-CCAA-644D-A07A-EC9A4A63DA78}">
      <dsp:nvSpPr>
        <dsp:cNvPr id="0" name=""/>
        <dsp:cNvSpPr/>
      </dsp:nvSpPr>
      <dsp:spPr>
        <a:xfrm>
          <a:off x="5706471" y="4622097"/>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12.6</a:t>
          </a:r>
          <a:r>
            <a:rPr lang="zh-CN" altLang="en-US" sz="2000" b="0" kern="1200" dirty="0" smtClean="0">
              <a:latin typeface="Microsoft YaHei" charset="-122"/>
              <a:ea typeface="Microsoft YaHei" charset="-122"/>
              <a:cs typeface="Microsoft YaHei" charset="-122"/>
            </a:rPr>
            <a:t> 其他定价法</a:t>
          </a:r>
          <a:endParaRPr lang="zh-CN" altLang="en-US" sz="2000" b="0" kern="1200" dirty="0">
            <a:latin typeface="Microsoft YaHei" charset="-122"/>
            <a:ea typeface="Microsoft YaHei" charset="-122"/>
            <a:cs typeface="Microsoft YaHei" charset="-122"/>
          </a:endParaRPr>
        </a:p>
      </dsp:txBody>
      <dsp:txXfrm>
        <a:off x="5706471" y="4622097"/>
        <a:ext cx="2919069" cy="74702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2283185" y="2744247"/>
          <a:ext cx="3423285" cy="2251362"/>
        </a:xfrm>
        <a:custGeom>
          <a:avLst/>
          <a:gdLst/>
          <a:ahLst/>
          <a:cxnLst/>
          <a:rect l="0" t="0" r="0" b="0"/>
          <a:pathLst>
            <a:path>
              <a:moveTo>
                <a:pt x="0" y="0"/>
              </a:moveTo>
              <a:lnTo>
                <a:pt x="1711642" y="0"/>
              </a:lnTo>
              <a:lnTo>
                <a:pt x="1711642" y="2251362"/>
              </a:lnTo>
              <a:lnTo>
                <a:pt x="3423285" y="22513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2397" y="3767497"/>
        <a:ext cx="204862" cy="204862"/>
      </dsp:txXfrm>
    </dsp:sp>
    <dsp:sp modelId="{11A34F07-C9B9-654E-AC28-B09BCCE838A0}">
      <dsp:nvSpPr>
        <dsp:cNvPr id="0" name=""/>
        <dsp:cNvSpPr/>
      </dsp:nvSpPr>
      <dsp:spPr>
        <a:xfrm>
          <a:off x="2283185" y="2744247"/>
          <a:ext cx="3423285" cy="1317581"/>
        </a:xfrm>
        <a:custGeom>
          <a:avLst/>
          <a:gdLst/>
          <a:ahLst/>
          <a:cxnLst/>
          <a:rect l="0" t="0" r="0" b="0"/>
          <a:pathLst>
            <a:path>
              <a:moveTo>
                <a:pt x="0" y="0"/>
              </a:moveTo>
              <a:lnTo>
                <a:pt x="1711642" y="0"/>
              </a:lnTo>
              <a:lnTo>
                <a:pt x="1711642" y="1317581"/>
              </a:lnTo>
              <a:lnTo>
                <a:pt x="3423285" y="131758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3126" y="3311335"/>
        <a:ext cx="183404" cy="183404"/>
      </dsp:txXfrm>
    </dsp:sp>
    <dsp:sp modelId="{BA8DEFCD-307F-6447-992B-91E06167C0D1}">
      <dsp:nvSpPr>
        <dsp:cNvPr id="0" name=""/>
        <dsp:cNvSpPr/>
      </dsp:nvSpPr>
      <dsp:spPr>
        <a:xfrm>
          <a:off x="2283185" y="2744247"/>
          <a:ext cx="3423285" cy="383801"/>
        </a:xfrm>
        <a:custGeom>
          <a:avLst/>
          <a:gdLst/>
          <a:ahLst/>
          <a:cxnLst/>
          <a:rect l="0" t="0" r="0" b="0"/>
          <a:pathLst>
            <a:path>
              <a:moveTo>
                <a:pt x="0" y="0"/>
              </a:moveTo>
              <a:lnTo>
                <a:pt x="1711642" y="0"/>
              </a:lnTo>
              <a:lnTo>
                <a:pt x="1711642" y="383801"/>
              </a:lnTo>
              <a:lnTo>
                <a:pt x="3423285" y="3838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710" y="2850029"/>
        <a:ext cx="172236" cy="172236"/>
      </dsp:txXfrm>
    </dsp:sp>
    <dsp:sp modelId="{1F2800E8-CF94-FD43-8D0E-7E4B278315B1}">
      <dsp:nvSpPr>
        <dsp:cNvPr id="0" name=""/>
        <dsp:cNvSpPr/>
      </dsp:nvSpPr>
      <dsp:spPr>
        <a:xfrm>
          <a:off x="2283185" y="2194267"/>
          <a:ext cx="3423285" cy="549979"/>
        </a:xfrm>
        <a:custGeom>
          <a:avLst/>
          <a:gdLst/>
          <a:ahLst/>
          <a:cxnLst/>
          <a:rect l="0" t="0" r="0" b="0"/>
          <a:pathLst>
            <a:path>
              <a:moveTo>
                <a:pt x="0" y="549979"/>
              </a:moveTo>
              <a:lnTo>
                <a:pt x="1711642" y="549979"/>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149" y="2382577"/>
        <a:ext cx="173359" cy="173359"/>
      </dsp:txXfrm>
    </dsp:sp>
    <dsp:sp modelId="{93180932-306E-E545-95F9-2A5635FDC9F1}">
      <dsp:nvSpPr>
        <dsp:cNvPr id="0" name=""/>
        <dsp:cNvSpPr/>
      </dsp:nvSpPr>
      <dsp:spPr>
        <a:xfrm>
          <a:off x="2283185" y="1260486"/>
          <a:ext cx="3423285" cy="1483760"/>
        </a:xfrm>
        <a:custGeom>
          <a:avLst/>
          <a:gdLst/>
          <a:ahLst/>
          <a:cxnLst/>
          <a:rect l="0" t="0" r="0" b="0"/>
          <a:pathLst>
            <a:path>
              <a:moveTo>
                <a:pt x="0" y="1483760"/>
              </a:moveTo>
              <a:lnTo>
                <a:pt x="1711642" y="1483760"/>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1553" y="1909091"/>
        <a:ext cx="186550" cy="186550"/>
      </dsp:txXfrm>
    </dsp:sp>
    <dsp:sp modelId="{082A771F-69AF-7C4C-86CB-DF1CD8CB6581}">
      <dsp:nvSpPr>
        <dsp:cNvPr id="0" name=""/>
        <dsp:cNvSpPr/>
      </dsp:nvSpPr>
      <dsp:spPr>
        <a:xfrm>
          <a:off x="2283185" y="373512"/>
          <a:ext cx="3423285" cy="2370734"/>
        </a:xfrm>
        <a:custGeom>
          <a:avLst/>
          <a:gdLst/>
          <a:ahLst/>
          <a:cxnLst/>
          <a:rect l="0" t="0" r="0" b="0"/>
          <a:pathLst>
            <a:path>
              <a:moveTo>
                <a:pt x="0" y="2370734"/>
              </a:moveTo>
              <a:lnTo>
                <a:pt x="1711642" y="2370734"/>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0727" y="1454778"/>
        <a:ext cx="208202" cy="208202"/>
      </dsp:txXfrm>
    </dsp:sp>
    <dsp:sp modelId="{7111AE39-B455-7C4D-91F4-9E37E3822D07}">
      <dsp:nvSpPr>
        <dsp:cNvPr id="0" name=""/>
        <dsp:cNvSpPr/>
      </dsp:nvSpPr>
      <dsp:spPr>
        <a:xfrm>
          <a:off x="115386" y="2213120"/>
          <a:ext cx="3273343" cy="106225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第十二章 企业产品定价实践</a:t>
          </a:r>
          <a:endParaRPr lang="zh-CN" altLang="en-US" sz="2000" b="0" kern="1200" dirty="0">
            <a:latin typeface="Microsoft YaHei" charset="-122"/>
            <a:ea typeface="Microsoft YaHei" charset="-122"/>
            <a:cs typeface="Microsoft YaHei" charset="-122"/>
          </a:endParaRPr>
        </a:p>
      </dsp:txBody>
      <dsp:txXfrm>
        <a:off x="115386" y="2213120"/>
        <a:ext cx="3273343" cy="1062254"/>
      </dsp:txXfrm>
    </dsp:sp>
    <dsp:sp modelId="{C852AF5D-E3CA-F844-B775-08DD6E6FB940}">
      <dsp:nvSpPr>
        <dsp:cNvPr id="0" name=""/>
        <dsp:cNvSpPr/>
      </dsp:nvSpPr>
      <dsp:spPr>
        <a:xfrm>
          <a:off x="5706471" y="0"/>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12.1</a:t>
          </a:r>
          <a:r>
            <a:rPr lang="zh-CN" altLang="en-US" sz="2000" b="0" kern="1200" dirty="0" smtClean="0">
              <a:solidFill>
                <a:schemeClr val="tx1"/>
              </a:solidFill>
              <a:latin typeface="Microsoft YaHei" charset="-122"/>
              <a:ea typeface="Microsoft YaHei" charset="-122"/>
              <a:cs typeface="Microsoft YaHei" charset="-122"/>
            </a:rPr>
            <a:t> 定价目标</a:t>
          </a:r>
          <a:endParaRPr lang="zh-CN" altLang="en-US" sz="2000" b="0" kern="1200" dirty="0">
            <a:solidFill>
              <a:schemeClr val="tx1"/>
            </a:solidFill>
            <a:latin typeface="Microsoft YaHei" charset="-122"/>
            <a:ea typeface="Microsoft YaHei" charset="-122"/>
            <a:cs typeface="Microsoft YaHei" charset="-122"/>
          </a:endParaRPr>
        </a:p>
      </dsp:txBody>
      <dsp:txXfrm>
        <a:off x="5706471" y="0"/>
        <a:ext cx="2919069" cy="747024"/>
      </dsp:txXfrm>
    </dsp:sp>
    <dsp:sp modelId="{D3E2E567-EC04-E743-9B8C-985408EA1058}">
      <dsp:nvSpPr>
        <dsp:cNvPr id="0" name=""/>
        <dsp:cNvSpPr/>
      </dsp:nvSpPr>
      <dsp:spPr>
        <a:xfrm>
          <a:off x="5706471" y="886974"/>
          <a:ext cx="2949207"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12.2</a:t>
          </a:r>
          <a:r>
            <a:rPr lang="zh-CN" altLang="en-US" sz="2000" b="0" kern="1200" dirty="0" smtClean="0">
              <a:solidFill>
                <a:schemeClr val="tx1"/>
              </a:solidFill>
              <a:latin typeface="Microsoft YaHei" charset="-122"/>
              <a:ea typeface="Microsoft YaHei" charset="-122"/>
              <a:cs typeface="Microsoft YaHei" charset="-122"/>
            </a:rPr>
            <a:t> 成本加成定价法</a:t>
          </a:r>
          <a:endParaRPr lang="zh-CN" altLang="en-US" sz="2000" b="0" kern="1200" dirty="0">
            <a:solidFill>
              <a:schemeClr val="tx1"/>
            </a:solidFill>
            <a:latin typeface="Microsoft YaHei" charset="-122"/>
            <a:ea typeface="Microsoft YaHei" charset="-122"/>
            <a:cs typeface="Microsoft YaHei" charset="-122"/>
          </a:endParaRPr>
        </a:p>
      </dsp:txBody>
      <dsp:txXfrm>
        <a:off x="5706471" y="886974"/>
        <a:ext cx="2949207" cy="747024"/>
      </dsp:txXfrm>
    </dsp:sp>
    <dsp:sp modelId="{1C998B4A-F8C8-5D49-862A-38B9C7611407}">
      <dsp:nvSpPr>
        <dsp:cNvPr id="0" name=""/>
        <dsp:cNvSpPr/>
      </dsp:nvSpPr>
      <dsp:spPr>
        <a:xfrm>
          <a:off x="5706471" y="182075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12.3</a:t>
          </a:r>
          <a:r>
            <a:rPr lang="zh-CN" altLang="en-US" sz="2000" b="0" kern="1200" dirty="0" smtClean="0">
              <a:latin typeface="Microsoft YaHei" charset="-122"/>
              <a:ea typeface="Microsoft YaHei" charset="-122"/>
              <a:cs typeface="Microsoft YaHei" charset="-122"/>
            </a:rPr>
            <a:t> 价格歧视</a:t>
          </a:r>
          <a:endParaRPr lang="zh-CN" altLang="en-US" sz="2000" b="0" kern="1200" dirty="0">
            <a:latin typeface="Microsoft YaHei" charset="-122"/>
            <a:ea typeface="Microsoft YaHei" charset="-122"/>
            <a:cs typeface="Microsoft YaHei" charset="-122"/>
          </a:endParaRPr>
        </a:p>
      </dsp:txBody>
      <dsp:txXfrm>
        <a:off x="5706471" y="1820755"/>
        <a:ext cx="2919069" cy="747024"/>
      </dsp:txXfrm>
    </dsp:sp>
    <dsp:sp modelId="{658601CC-A707-B346-87A6-73338653F658}">
      <dsp:nvSpPr>
        <dsp:cNvPr id="0" name=""/>
        <dsp:cNvSpPr/>
      </dsp:nvSpPr>
      <dsp:spPr>
        <a:xfrm>
          <a:off x="5706471" y="275453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12.4</a:t>
          </a:r>
          <a:r>
            <a:rPr lang="zh-CN" altLang="en-US" sz="2000" b="0" kern="1200" dirty="0" smtClean="0">
              <a:latin typeface="Microsoft YaHei" charset="-122"/>
              <a:ea typeface="Microsoft YaHei" charset="-122"/>
              <a:cs typeface="Microsoft YaHei" charset="-122"/>
            </a:rPr>
            <a:t> 多种产品定价法</a:t>
          </a:r>
          <a:endParaRPr lang="zh-CN" altLang="en-US" sz="2000" b="0" kern="1200" dirty="0">
            <a:latin typeface="Microsoft YaHei" charset="-122"/>
            <a:ea typeface="Microsoft YaHei" charset="-122"/>
            <a:cs typeface="Microsoft YaHei" charset="-122"/>
          </a:endParaRPr>
        </a:p>
      </dsp:txBody>
      <dsp:txXfrm>
        <a:off x="5706471" y="2754535"/>
        <a:ext cx="2919069" cy="747024"/>
      </dsp:txXfrm>
    </dsp:sp>
    <dsp:sp modelId="{0CFAE03F-D9F1-1440-9A27-54A46D352C27}">
      <dsp:nvSpPr>
        <dsp:cNvPr id="0" name=""/>
        <dsp:cNvSpPr/>
      </dsp:nvSpPr>
      <dsp:spPr>
        <a:xfrm>
          <a:off x="5706471" y="3688316"/>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rgbClr val="C00000"/>
              </a:solidFill>
              <a:latin typeface="Microsoft YaHei" charset="-122"/>
              <a:ea typeface="Microsoft YaHei" charset="-122"/>
              <a:cs typeface="Microsoft YaHei" charset="-122"/>
            </a:rPr>
            <a:t>12.5</a:t>
          </a:r>
          <a:r>
            <a:rPr lang="zh-CN" altLang="en-US" sz="2000" b="0" kern="1200" dirty="0" smtClean="0">
              <a:solidFill>
                <a:srgbClr val="C00000"/>
              </a:solidFill>
              <a:latin typeface="Microsoft YaHei" charset="-122"/>
              <a:ea typeface="Microsoft YaHei" charset="-122"/>
              <a:cs typeface="Microsoft YaHei" charset="-122"/>
            </a:rPr>
            <a:t> 转移定价</a:t>
          </a:r>
          <a:endParaRPr lang="zh-CN" altLang="en-US" sz="2000" b="0" kern="1200" dirty="0">
            <a:solidFill>
              <a:srgbClr val="C00000"/>
            </a:solidFill>
            <a:latin typeface="Microsoft YaHei" charset="-122"/>
            <a:ea typeface="Microsoft YaHei" charset="-122"/>
            <a:cs typeface="Microsoft YaHei" charset="-122"/>
          </a:endParaRPr>
        </a:p>
      </dsp:txBody>
      <dsp:txXfrm>
        <a:off x="5706471" y="3688316"/>
        <a:ext cx="2919069" cy="747024"/>
      </dsp:txXfrm>
    </dsp:sp>
    <dsp:sp modelId="{1B90F006-CCAA-644D-A07A-EC9A4A63DA78}">
      <dsp:nvSpPr>
        <dsp:cNvPr id="0" name=""/>
        <dsp:cNvSpPr/>
      </dsp:nvSpPr>
      <dsp:spPr>
        <a:xfrm>
          <a:off x="5706471" y="4622097"/>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12.6</a:t>
          </a:r>
          <a:r>
            <a:rPr lang="zh-CN" altLang="en-US" sz="2000" b="0" kern="1200" dirty="0" smtClean="0">
              <a:latin typeface="Microsoft YaHei" charset="-122"/>
              <a:ea typeface="Microsoft YaHei" charset="-122"/>
              <a:cs typeface="Microsoft YaHei" charset="-122"/>
            </a:rPr>
            <a:t> 其他定价法</a:t>
          </a:r>
          <a:endParaRPr lang="zh-CN" altLang="en-US" sz="2000" b="0" kern="1200" dirty="0">
            <a:latin typeface="Microsoft YaHei" charset="-122"/>
            <a:ea typeface="Microsoft YaHei" charset="-122"/>
            <a:cs typeface="Microsoft YaHei" charset="-122"/>
          </a:endParaRPr>
        </a:p>
      </dsp:txBody>
      <dsp:txXfrm>
        <a:off x="5706471" y="4622097"/>
        <a:ext cx="2919069" cy="74702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2283185" y="2744247"/>
          <a:ext cx="3423285" cy="2251362"/>
        </a:xfrm>
        <a:custGeom>
          <a:avLst/>
          <a:gdLst/>
          <a:ahLst/>
          <a:cxnLst/>
          <a:rect l="0" t="0" r="0" b="0"/>
          <a:pathLst>
            <a:path>
              <a:moveTo>
                <a:pt x="0" y="0"/>
              </a:moveTo>
              <a:lnTo>
                <a:pt x="1711642" y="0"/>
              </a:lnTo>
              <a:lnTo>
                <a:pt x="1711642" y="2251362"/>
              </a:lnTo>
              <a:lnTo>
                <a:pt x="3423285" y="225136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2397" y="3767497"/>
        <a:ext cx="204862" cy="204862"/>
      </dsp:txXfrm>
    </dsp:sp>
    <dsp:sp modelId="{11A34F07-C9B9-654E-AC28-B09BCCE838A0}">
      <dsp:nvSpPr>
        <dsp:cNvPr id="0" name=""/>
        <dsp:cNvSpPr/>
      </dsp:nvSpPr>
      <dsp:spPr>
        <a:xfrm>
          <a:off x="2283185" y="2744247"/>
          <a:ext cx="3423285" cy="1317581"/>
        </a:xfrm>
        <a:custGeom>
          <a:avLst/>
          <a:gdLst/>
          <a:ahLst/>
          <a:cxnLst/>
          <a:rect l="0" t="0" r="0" b="0"/>
          <a:pathLst>
            <a:path>
              <a:moveTo>
                <a:pt x="0" y="0"/>
              </a:moveTo>
              <a:lnTo>
                <a:pt x="1711642" y="0"/>
              </a:lnTo>
              <a:lnTo>
                <a:pt x="1711642" y="1317581"/>
              </a:lnTo>
              <a:lnTo>
                <a:pt x="3423285" y="131758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3126" y="3311335"/>
        <a:ext cx="183404" cy="183404"/>
      </dsp:txXfrm>
    </dsp:sp>
    <dsp:sp modelId="{BA8DEFCD-307F-6447-992B-91E06167C0D1}">
      <dsp:nvSpPr>
        <dsp:cNvPr id="0" name=""/>
        <dsp:cNvSpPr/>
      </dsp:nvSpPr>
      <dsp:spPr>
        <a:xfrm>
          <a:off x="2283185" y="2744247"/>
          <a:ext cx="3423285" cy="383801"/>
        </a:xfrm>
        <a:custGeom>
          <a:avLst/>
          <a:gdLst/>
          <a:ahLst/>
          <a:cxnLst/>
          <a:rect l="0" t="0" r="0" b="0"/>
          <a:pathLst>
            <a:path>
              <a:moveTo>
                <a:pt x="0" y="0"/>
              </a:moveTo>
              <a:lnTo>
                <a:pt x="1711642" y="0"/>
              </a:lnTo>
              <a:lnTo>
                <a:pt x="1711642" y="383801"/>
              </a:lnTo>
              <a:lnTo>
                <a:pt x="3423285" y="38380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710" y="2850029"/>
        <a:ext cx="172236" cy="172236"/>
      </dsp:txXfrm>
    </dsp:sp>
    <dsp:sp modelId="{1F2800E8-CF94-FD43-8D0E-7E4B278315B1}">
      <dsp:nvSpPr>
        <dsp:cNvPr id="0" name=""/>
        <dsp:cNvSpPr/>
      </dsp:nvSpPr>
      <dsp:spPr>
        <a:xfrm>
          <a:off x="2283185" y="2194267"/>
          <a:ext cx="3423285" cy="549979"/>
        </a:xfrm>
        <a:custGeom>
          <a:avLst/>
          <a:gdLst/>
          <a:ahLst/>
          <a:cxnLst/>
          <a:rect l="0" t="0" r="0" b="0"/>
          <a:pathLst>
            <a:path>
              <a:moveTo>
                <a:pt x="0" y="549979"/>
              </a:moveTo>
              <a:lnTo>
                <a:pt x="1711642" y="549979"/>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8149" y="2382577"/>
        <a:ext cx="173359" cy="173359"/>
      </dsp:txXfrm>
    </dsp:sp>
    <dsp:sp modelId="{93180932-306E-E545-95F9-2A5635FDC9F1}">
      <dsp:nvSpPr>
        <dsp:cNvPr id="0" name=""/>
        <dsp:cNvSpPr/>
      </dsp:nvSpPr>
      <dsp:spPr>
        <a:xfrm>
          <a:off x="2283185" y="1260486"/>
          <a:ext cx="3423285" cy="1483760"/>
        </a:xfrm>
        <a:custGeom>
          <a:avLst/>
          <a:gdLst/>
          <a:ahLst/>
          <a:cxnLst/>
          <a:rect l="0" t="0" r="0" b="0"/>
          <a:pathLst>
            <a:path>
              <a:moveTo>
                <a:pt x="0" y="1483760"/>
              </a:moveTo>
              <a:lnTo>
                <a:pt x="1711642" y="1483760"/>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901553" y="1909091"/>
        <a:ext cx="186550" cy="186550"/>
      </dsp:txXfrm>
    </dsp:sp>
    <dsp:sp modelId="{082A771F-69AF-7C4C-86CB-DF1CD8CB6581}">
      <dsp:nvSpPr>
        <dsp:cNvPr id="0" name=""/>
        <dsp:cNvSpPr/>
      </dsp:nvSpPr>
      <dsp:spPr>
        <a:xfrm>
          <a:off x="2283185" y="373512"/>
          <a:ext cx="3423285" cy="2370734"/>
        </a:xfrm>
        <a:custGeom>
          <a:avLst/>
          <a:gdLst/>
          <a:ahLst/>
          <a:cxnLst/>
          <a:rect l="0" t="0" r="0" b="0"/>
          <a:pathLst>
            <a:path>
              <a:moveTo>
                <a:pt x="0" y="2370734"/>
              </a:moveTo>
              <a:lnTo>
                <a:pt x="1711642" y="2370734"/>
              </a:lnTo>
              <a:lnTo>
                <a:pt x="1711642" y="0"/>
              </a:lnTo>
              <a:lnTo>
                <a:pt x="3423285"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890727" y="1454778"/>
        <a:ext cx="208202" cy="208202"/>
      </dsp:txXfrm>
    </dsp:sp>
    <dsp:sp modelId="{7111AE39-B455-7C4D-91F4-9E37E3822D07}">
      <dsp:nvSpPr>
        <dsp:cNvPr id="0" name=""/>
        <dsp:cNvSpPr/>
      </dsp:nvSpPr>
      <dsp:spPr>
        <a:xfrm>
          <a:off x="115386" y="2213120"/>
          <a:ext cx="3273343" cy="106225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第十二章 企业产品定价实践</a:t>
          </a:r>
          <a:endParaRPr lang="zh-CN" altLang="en-US" sz="2000" b="0" kern="1200" dirty="0">
            <a:latin typeface="Microsoft YaHei" charset="-122"/>
            <a:ea typeface="Microsoft YaHei" charset="-122"/>
            <a:cs typeface="Microsoft YaHei" charset="-122"/>
          </a:endParaRPr>
        </a:p>
      </dsp:txBody>
      <dsp:txXfrm>
        <a:off x="115386" y="2213120"/>
        <a:ext cx="3273343" cy="1062254"/>
      </dsp:txXfrm>
    </dsp:sp>
    <dsp:sp modelId="{C852AF5D-E3CA-F844-B775-08DD6E6FB940}">
      <dsp:nvSpPr>
        <dsp:cNvPr id="0" name=""/>
        <dsp:cNvSpPr/>
      </dsp:nvSpPr>
      <dsp:spPr>
        <a:xfrm>
          <a:off x="5706471" y="0"/>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12.1</a:t>
          </a:r>
          <a:r>
            <a:rPr lang="zh-CN" altLang="en-US" sz="2000" b="0" kern="1200" dirty="0" smtClean="0">
              <a:solidFill>
                <a:schemeClr val="tx1"/>
              </a:solidFill>
              <a:latin typeface="Microsoft YaHei" charset="-122"/>
              <a:ea typeface="Microsoft YaHei" charset="-122"/>
              <a:cs typeface="Microsoft YaHei" charset="-122"/>
            </a:rPr>
            <a:t> 定价目标</a:t>
          </a:r>
          <a:endParaRPr lang="zh-CN" altLang="en-US" sz="2000" b="0" kern="1200" dirty="0">
            <a:solidFill>
              <a:schemeClr val="tx1"/>
            </a:solidFill>
            <a:latin typeface="Microsoft YaHei" charset="-122"/>
            <a:ea typeface="Microsoft YaHei" charset="-122"/>
            <a:cs typeface="Microsoft YaHei" charset="-122"/>
          </a:endParaRPr>
        </a:p>
      </dsp:txBody>
      <dsp:txXfrm>
        <a:off x="5706471" y="0"/>
        <a:ext cx="2919069" cy="747024"/>
      </dsp:txXfrm>
    </dsp:sp>
    <dsp:sp modelId="{D3E2E567-EC04-E743-9B8C-985408EA1058}">
      <dsp:nvSpPr>
        <dsp:cNvPr id="0" name=""/>
        <dsp:cNvSpPr/>
      </dsp:nvSpPr>
      <dsp:spPr>
        <a:xfrm>
          <a:off x="5706471" y="886974"/>
          <a:ext cx="2949207"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12.2</a:t>
          </a:r>
          <a:r>
            <a:rPr lang="zh-CN" altLang="en-US" sz="2000" b="0" kern="1200" dirty="0" smtClean="0">
              <a:solidFill>
                <a:schemeClr val="tx1"/>
              </a:solidFill>
              <a:latin typeface="Microsoft YaHei" charset="-122"/>
              <a:ea typeface="Microsoft YaHei" charset="-122"/>
              <a:cs typeface="Microsoft YaHei" charset="-122"/>
            </a:rPr>
            <a:t> 成本加成定价法</a:t>
          </a:r>
          <a:endParaRPr lang="zh-CN" altLang="en-US" sz="2000" b="0" kern="1200" dirty="0">
            <a:solidFill>
              <a:schemeClr val="tx1"/>
            </a:solidFill>
            <a:latin typeface="Microsoft YaHei" charset="-122"/>
            <a:ea typeface="Microsoft YaHei" charset="-122"/>
            <a:cs typeface="Microsoft YaHei" charset="-122"/>
          </a:endParaRPr>
        </a:p>
      </dsp:txBody>
      <dsp:txXfrm>
        <a:off x="5706471" y="886974"/>
        <a:ext cx="2949207" cy="747024"/>
      </dsp:txXfrm>
    </dsp:sp>
    <dsp:sp modelId="{1C998B4A-F8C8-5D49-862A-38B9C7611407}">
      <dsp:nvSpPr>
        <dsp:cNvPr id="0" name=""/>
        <dsp:cNvSpPr/>
      </dsp:nvSpPr>
      <dsp:spPr>
        <a:xfrm>
          <a:off x="5706471" y="182075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12.3</a:t>
          </a:r>
          <a:r>
            <a:rPr lang="zh-CN" altLang="en-US" sz="2000" b="0" kern="1200" dirty="0" smtClean="0">
              <a:latin typeface="Microsoft YaHei" charset="-122"/>
              <a:ea typeface="Microsoft YaHei" charset="-122"/>
              <a:cs typeface="Microsoft YaHei" charset="-122"/>
            </a:rPr>
            <a:t> 价格歧视</a:t>
          </a:r>
          <a:endParaRPr lang="zh-CN" altLang="en-US" sz="2000" b="0" kern="1200" dirty="0">
            <a:latin typeface="Microsoft YaHei" charset="-122"/>
            <a:ea typeface="Microsoft YaHei" charset="-122"/>
            <a:cs typeface="Microsoft YaHei" charset="-122"/>
          </a:endParaRPr>
        </a:p>
      </dsp:txBody>
      <dsp:txXfrm>
        <a:off x="5706471" y="1820755"/>
        <a:ext cx="2919069" cy="747024"/>
      </dsp:txXfrm>
    </dsp:sp>
    <dsp:sp modelId="{658601CC-A707-B346-87A6-73338653F658}">
      <dsp:nvSpPr>
        <dsp:cNvPr id="0" name=""/>
        <dsp:cNvSpPr/>
      </dsp:nvSpPr>
      <dsp:spPr>
        <a:xfrm>
          <a:off x="5706471" y="2754535"/>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12.4</a:t>
          </a:r>
          <a:r>
            <a:rPr lang="zh-CN" altLang="en-US" sz="2000" b="0" kern="1200" dirty="0" smtClean="0">
              <a:latin typeface="Microsoft YaHei" charset="-122"/>
              <a:ea typeface="Microsoft YaHei" charset="-122"/>
              <a:cs typeface="Microsoft YaHei" charset="-122"/>
            </a:rPr>
            <a:t> 多种产品定价法</a:t>
          </a:r>
          <a:endParaRPr lang="zh-CN" altLang="en-US" sz="2000" b="0" kern="1200" dirty="0">
            <a:latin typeface="Microsoft YaHei" charset="-122"/>
            <a:ea typeface="Microsoft YaHei" charset="-122"/>
            <a:cs typeface="Microsoft YaHei" charset="-122"/>
          </a:endParaRPr>
        </a:p>
      </dsp:txBody>
      <dsp:txXfrm>
        <a:off x="5706471" y="2754535"/>
        <a:ext cx="2919069" cy="747024"/>
      </dsp:txXfrm>
    </dsp:sp>
    <dsp:sp modelId="{0CFAE03F-D9F1-1440-9A27-54A46D352C27}">
      <dsp:nvSpPr>
        <dsp:cNvPr id="0" name=""/>
        <dsp:cNvSpPr/>
      </dsp:nvSpPr>
      <dsp:spPr>
        <a:xfrm>
          <a:off x="5706471" y="3688316"/>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12.5</a:t>
          </a:r>
          <a:r>
            <a:rPr lang="zh-CN" altLang="en-US" sz="2000" b="0" kern="1200" dirty="0" smtClean="0">
              <a:latin typeface="Microsoft YaHei" charset="-122"/>
              <a:ea typeface="Microsoft YaHei" charset="-122"/>
              <a:cs typeface="Microsoft YaHei" charset="-122"/>
            </a:rPr>
            <a:t> 转移定价</a:t>
          </a:r>
          <a:endParaRPr lang="zh-CN" altLang="en-US" sz="2000" b="0" kern="1200" dirty="0">
            <a:latin typeface="Microsoft YaHei" charset="-122"/>
            <a:ea typeface="Microsoft YaHei" charset="-122"/>
            <a:cs typeface="Microsoft YaHei" charset="-122"/>
          </a:endParaRPr>
        </a:p>
      </dsp:txBody>
      <dsp:txXfrm>
        <a:off x="5706471" y="3688316"/>
        <a:ext cx="2919069" cy="747024"/>
      </dsp:txXfrm>
    </dsp:sp>
    <dsp:sp modelId="{1B90F006-CCAA-644D-A07A-EC9A4A63DA78}">
      <dsp:nvSpPr>
        <dsp:cNvPr id="0" name=""/>
        <dsp:cNvSpPr/>
      </dsp:nvSpPr>
      <dsp:spPr>
        <a:xfrm>
          <a:off x="5706471" y="4622097"/>
          <a:ext cx="2919069" cy="7470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rgbClr val="C00000"/>
              </a:solidFill>
              <a:latin typeface="Microsoft YaHei" charset="-122"/>
              <a:ea typeface="Microsoft YaHei" charset="-122"/>
              <a:cs typeface="Microsoft YaHei" charset="-122"/>
            </a:rPr>
            <a:t>12.6</a:t>
          </a:r>
          <a:r>
            <a:rPr lang="zh-CN" altLang="en-US" sz="2000" b="0" kern="1200" dirty="0" smtClean="0">
              <a:solidFill>
                <a:srgbClr val="C00000"/>
              </a:solidFill>
              <a:latin typeface="Microsoft YaHei" charset="-122"/>
              <a:ea typeface="Microsoft YaHei" charset="-122"/>
              <a:cs typeface="Microsoft YaHei" charset="-122"/>
            </a:rPr>
            <a:t> 其他定价法</a:t>
          </a:r>
          <a:endParaRPr lang="zh-CN" altLang="en-US" sz="2000" b="0" kern="1200" dirty="0">
            <a:solidFill>
              <a:srgbClr val="C00000"/>
            </a:solidFill>
            <a:latin typeface="Microsoft YaHei" charset="-122"/>
            <a:ea typeface="Microsoft YaHei" charset="-122"/>
            <a:cs typeface="Microsoft YaHei" charset="-122"/>
          </a:endParaRPr>
        </a:p>
      </dsp:txBody>
      <dsp:txXfrm>
        <a:off x="5706471" y="4622097"/>
        <a:ext cx="2919069" cy="7470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solidFill>
          <a:schemeClr val="bg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6199D-8D59-8D4A-B9F3-7077EE056DFC}">
      <dsp:nvSpPr>
        <dsp:cNvPr id="0" name=""/>
        <dsp:cNvSpPr/>
      </dsp:nvSpPr>
      <dsp:spPr>
        <a:xfrm>
          <a:off x="1496038" y="1406896"/>
          <a:ext cx="1960881" cy="1076159"/>
        </a:xfrm>
        <a:custGeom>
          <a:avLst/>
          <a:gdLst/>
          <a:ahLst/>
          <a:cxnLst/>
          <a:rect l="0" t="0" r="0" b="0"/>
          <a:pathLst>
            <a:path>
              <a:moveTo>
                <a:pt x="0" y="0"/>
              </a:moveTo>
              <a:lnTo>
                <a:pt x="980440" y="0"/>
              </a:lnTo>
              <a:lnTo>
                <a:pt x="980440" y="1076159"/>
              </a:lnTo>
              <a:lnTo>
                <a:pt x="1960881" y="107615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559" y="1889056"/>
        <a:ext cx="111838" cy="111838"/>
      </dsp:txXfrm>
    </dsp:sp>
    <dsp:sp modelId="{11A34F07-C9B9-654E-AC28-B09BCCE838A0}">
      <dsp:nvSpPr>
        <dsp:cNvPr id="0" name=""/>
        <dsp:cNvSpPr/>
      </dsp:nvSpPr>
      <dsp:spPr>
        <a:xfrm>
          <a:off x="1496038" y="1406896"/>
          <a:ext cx="1960881" cy="648151"/>
        </a:xfrm>
        <a:custGeom>
          <a:avLst/>
          <a:gdLst/>
          <a:ahLst/>
          <a:cxnLst/>
          <a:rect l="0" t="0" r="0" b="0"/>
          <a:pathLst>
            <a:path>
              <a:moveTo>
                <a:pt x="0" y="0"/>
              </a:moveTo>
              <a:lnTo>
                <a:pt x="980440" y="0"/>
              </a:lnTo>
              <a:lnTo>
                <a:pt x="980440" y="648151"/>
              </a:lnTo>
              <a:lnTo>
                <a:pt x="1960881" y="64815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848" y="1679341"/>
        <a:ext cx="103261" cy="103261"/>
      </dsp:txXfrm>
    </dsp:sp>
    <dsp:sp modelId="{BA8DEFCD-307F-6447-992B-91E06167C0D1}">
      <dsp:nvSpPr>
        <dsp:cNvPr id="0" name=""/>
        <dsp:cNvSpPr/>
      </dsp:nvSpPr>
      <dsp:spPr>
        <a:xfrm>
          <a:off x="1496038" y="1406896"/>
          <a:ext cx="1960881" cy="220143"/>
        </a:xfrm>
        <a:custGeom>
          <a:avLst/>
          <a:gdLst/>
          <a:ahLst/>
          <a:cxnLst/>
          <a:rect l="0" t="0" r="0" b="0"/>
          <a:pathLst>
            <a:path>
              <a:moveTo>
                <a:pt x="0" y="0"/>
              </a:moveTo>
              <a:lnTo>
                <a:pt x="980440" y="0"/>
              </a:lnTo>
              <a:lnTo>
                <a:pt x="980440" y="220143"/>
              </a:lnTo>
              <a:lnTo>
                <a:pt x="1960881" y="22014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49" y="1467638"/>
        <a:ext cx="98660" cy="98660"/>
      </dsp:txXfrm>
    </dsp:sp>
    <dsp:sp modelId="{1F2800E8-CF94-FD43-8D0E-7E4B278315B1}">
      <dsp:nvSpPr>
        <dsp:cNvPr id="0" name=""/>
        <dsp:cNvSpPr/>
      </dsp:nvSpPr>
      <dsp:spPr>
        <a:xfrm>
          <a:off x="1496038" y="1199032"/>
          <a:ext cx="1960881" cy="207864"/>
        </a:xfrm>
        <a:custGeom>
          <a:avLst/>
          <a:gdLst/>
          <a:ahLst/>
          <a:cxnLst/>
          <a:rect l="0" t="0" r="0" b="0"/>
          <a:pathLst>
            <a:path>
              <a:moveTo>
                <a:pt x="0" y="207864"/>
              </a:moveTo>
              <a:lnTo>
                <a:pt x="980440" y="207864"/>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7182" y="1253667"/>
        <a:ext cx="98593" cy="98593"/>
      </dsp:txXfrm>
    </dsp:sp>
    <dsp:sp modelId="{93180932-306E-E545-95F9-2A5635FDC9F1}">
      <dsp:nvSpPr>
        <dsp:cNvPr id="0" name=""/>
        <dsp:cNvSpPr/>
      </dsp:nvSpPr>
      <dsp:spPr>
        <a:xfrm>
          <a:off x="1496038" y="771024"/>
          <a:ext cx="1960881" cy="635872"/>
        </a:xfrm>
        <a:custGeom>
          <a:avLst/>
          <a:gdLst/>
          <a:ahLst/>
          <a:cxnLst/>
          <a:rect l="0" t="0" r="0" b="0"/>
          <a:pathLst>
            <a:path>
              <a:moveTo>
                <a:pt x="0" y="635872"/>
              </a:moveTo>
              <a:lnTo>
                <a:pt x="980440" y="635872"/>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4944" y="1037425"/>
        <a:ext cx="103070" cy="103070"/>
      </dsp:txXfrm>
    </dsp:sp>
    <dsp:sp modelId="{082A771F-69AF-7C4C-86CB-DF1CD8CB6581}">
      <dsp:nvSpPr>
        <dsp:cNvPr id="0" name=""/>
        <dsp:cNvSpPr/>
      </dsp:nvSpPr>
      <dsp:spPr>
        <a:xfrm>
          <a:off x="1496038" y="343016"/>
          <a:ext cx="1960881" cy="1063880"/>
        </a:xfrm>
        <a:custGeom>
          <a:avLst/>
          <a:gdLst/>
          <a:ahLst/>
          <a:cxnLst/>
          <a:rect l="0" t="0" r="0" b="0"/>
          <a:pathLst>
            <a:path>
              <a:moveTo>
                <a:pt x="0" y="1063880"/>
              </a:moveTo>
              <a:lnTo>
                <a:pt x="980440" y="1063880"/>
              </a:lnTo>
              <a:lnTo>
                <a:pt x="980440" y="0"/>
              </a:lnTo>
              <a:lnTo>
                <a:pt x="1960881"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b="0" kern="1200">
            <a:latin typeface="Microsoft YaHei" charset="-122"/>
            <a:ea typeface="Microsoft YaHei" charset="-122"/>
            <a:cs typeface="Microsoft YaHei" charset="-122"/>
          </a:endParaRPr>
        </a:p>
      </dsp:txBody>
      <dsp:txXfrm>
        <a:off x="2420706" y="819183"/>
        <a:ext cx="111544" cy="111544"/>
      </dsp:txXfrm>
    </dsp:sp>
    <dsp:sp modelId="{7111AE39-B455-7C4D-91F4-9E37E3822D07}">
      <dsp:nvSpPr>
        <dsp:cNvPr id="0" name=""/>
        <dsp:cNvSpPr/>
      </dsp:nvSpPr>
      <dsp:spPr>
        <a:xfrm>
          <a:off x="0" y="1040355"/>
          <a:ext cx="2258995" cy="73308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b="0" kern="1200" dirty="0" smtClean="0">
              <a:latin typeface="Microsoft YaHei" charset="-122"/>
              <a:ea typeface="Microsoft YaHei" charset="-122"/>
              <a:cs typeface="Microsoft YaHei" charset="-122"/>
            </a:rPr>
            <a:t>第十二章 企业产品定价实践</a:t>
          </a:r>
          <a:endParaRPr lang="zh-CN" altLang="en-US" sz="1400" b="0" kern="1200" dirty="0">
            <a:latin typeface="Microsoft YaHei" charset="-122"/>
            <a:ea typeface="Microsoft YaHei" charset="-122"/>
            <a:cs typeface="Microsoft YaHei" charset="-122"/>
          </a:endParaRPr>
        </a:p>
      </dsp:txBody>
      <dsp:txXfrm>
        <a:off x="0" y="1040355"/>
        <a:ext cx="2258995" cy="733081"/>
      </dsp:txXfrm>
    </dsp:sp>
    <dsp:sp modelId="{C852AF5D-E3CA-F844-B775-08DD6E6FB940}">
      <dsp:nvSpPr>
        <dsp:cNvPr id="0" name=""/>
        <dsp:cNvSpPr/>
      </dsp:nvSpPr>
      <dsp:spPr>
        <a:xfrm>
          <a:off x="3456920" y="193454"/>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solidFill>
                <a:schemeClr val="tx1"/>
              </a:solidFill>
              <a:latin typeface="Microsoft YaHei" charset="-122"/>
              <a:ea typeface="Microsoft YaHei" charset="-122"/>
              <a:cs typeface="Microsoft YaHei" charset="-122"/>
            </a:rPr>
            <a:t>12.1</a:t>
          </a:r>
          <a:r>
            <a:rPr lang="zh-CN" altLang="en-US" sz="1400" b="0" kern="1200" dirty="0" smtClean="0">
              <a:solidFill>
                <a:schemeClr val="tx1"/>
              </a:solidFill>
              <a:latin typeface="Microsoft YaHei" charset="-122"/>
              <a:ea typeface="Microsoft YaHei" charset="-122"/>
              <a:cs typeface="Microsoft YaHei" charset="-122"/>
            </a:rPr>
            <a:t> 定价目标</a:t>
          </a:r>
          <a:endParaRPr lang="zh-CN" altLang="en-US" sz="1400" b="0" kern="1200" dirty="0">
            <a:solidFill>
              <a:schemeClr val="tx1"/>
            </a:solidFill>
            <a:latin typeface="Microsoft YaHei" charset="-122"/>
            <a:ea typeface="Microsoft YaHei" charset="-122"/>
            <a:cs typeface="Microsoft YaHei" charset="-122"/>
          </a:endParaRPr>
        </a:p>
      </dsp:txBody>
      <dsp:txXfrm>
        <a:off x="3456920" y="193454"/>
        <a:ext cx="1872108" cy="299124"/>
      </dsp:txXfrm>
    </dsp:sp>
    <dsp:sp modelId="{D3E2E567-EC04-E743-9B8C-985408EA1058}">
      <dsp:nvSpPr>
        <dsp:cNvPr id="0" name=""/>
        <dsp:cNvSpPr/>
      </dsp:nvSpPr>
      <dsp:spPr>
        <a:xfrm>
          <a:off x="3456920" y="621462"/>
          <a:ext cx="1891436" cy="299124"/>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12.2</a:t>
          </a:r>
          <a:r>
            <a:rPr lang="zh-CN" altLang="en-US" sz="1400" b="0" kern="1200" dirty="0" smtClean="0">
              <a:latin typeface="Microsoft YaHei" charset="-122"/>
              <a:ea typeface="Microsoft YaHei" charset="-122"/>
              <a:cs typeface="Microsoft YaHei" charset="-122"/>
            </a:rPr>
            <a:t> 成本加成定价法</a:t>
          </a:r>
          <a:endParaRPr lang="zh-CN" altLang="en-US" sz="1400" b="0" kern="1200" dirty="0">
            <a:latin typeface="Microsoft YaHei" charset="-122"/>
            <a:ea typeface="Microsoft YaHei" charset="-122"/>
            <a:cs typeface="Microsoft YaHei" charset="-122"/>
          </a:endParaRPr>
        </a:p>
      </dsp:txBody>
      <dsp:txXfrm>
        <a:off x="3456920" y="621462"/>
        <a:ext cx="1891436" cy="299124"/>
      </dsp:txXfrm>
    </dsp:sp>
    <dsp:sp modelId="{1C998B4A-F8C8-5D49-862A-38B9C7611407}">
      <dsp:nvSpPr>
        <dsp:cNvPr id="0" name=""/>
        <dsp:cNvSpPr/>
      </dsp:nvSpPr>
      <dsp:spPr>
        <a:xfrm>
          <a:off x="3456920" y="1049470"/>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12.3</a:t>
          </a:r>
          <a:r>
            <a:rPr lang="zh-CN" altLang="en-US" sz="1400" b="0" kern="1200" dirty="0" smtClean="0">
              <a:latin typeface="Microsoft YaHei" charset="-122"/>
              <a:ea typeface="Microsoft YaHei" charset="-122"/>
              <a:cs typeface="Microsoft YaHei" charset="-122"/>
            </a:rPr>
            <a:t> 价格歧视</a:t>
          </a:r>
          <a:endParaRPr lang="zh-CN" altLang="en-US" sz="1400" b="0" kern="1200" dirty="0">
            <a:latin typeface="Microsoft YaHei" charset="-122"/>
            <a:ea typeface="Microsoft YaHei" charset="-122"/>
            <a:cs typeface="Microsoft YaHei" charset="-122"/>
          </a:endParaRPr>
        </a:p>
      </dsp:txBody>
      <dsp:txXfrm>
        <a:off x="3456920" y="1049470"/>
        <a:ext cx="1872108" cy="299124"/>
      </dsp:txXfrm>
    </dsp:sp>
    <dsp:sp modelId="{658601CC-A707-B346-87A6-73338653F658}">
      <dsp:nvSpPr>
        <dsp:cNvPr id="0" name=""/>
        <dsp:cNvSpPr/>
      </dsp:nvSpPr>
      <dsp:spPr>
        <a:xfrm>
          <a:off x="3456920" y="1477477"/>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12.4</a:t>
          </a:r>
          <a:r>
            <a:rPr lang="zh-CN" altLang="en-US" sz="1400" b="0" kern="1200" dirty="0" smtClean="0">
              <a:latin typeface="Microsoft YaHei" charset="-122"/>
              <a:ea typeface="Microsoft YaHei" charset="-122"/>
              <a:cs typeface="Microsoft YaHei" charset="-122"/>
            </a:rPr>
            <a:t> 多种产品定价法</a:t>
          </a:r>
          <a:endParaRPr lang="zh-CN" altLang="en-US" sz="1400" b="0" kern="1200" dirty="0">
            <a:latin typeface="Microsoft YaHei" charset="-122"/>
            <a:ea typeface="Microsoft YaHei" charset="-122"/>
            <a:cs typeface="Microsoft YaHei" charset="-122"/>
          </a:endParaRPr>
        </a:p>
      </dsp:txBody>
      <dsp:txXfrm>
        <a:off x="3456920" y="1477477"/>
        <a:ext cx="1872108" cy="299124"/>
      </dsp:txXfrm>
    </dsp:sp>
    <dsp:sp modelId="{0CFAE03F-D9F1-1440-9A27-54A46D352C27}">
      <dsp:nvSpPr>
        <dsp:cNvPr id="0" name=""/>
        <dsp:cNvSpPr/>
      </dsp:nvSpPr>
      <dsp:spPr>
        <a:xfrm>
          <a:off x="3456920" y="1905485"/>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12.5</a:t>
          </a:r>
          <a:r>
            <a:rPr lang="zh-CN" altLang="en-US" sz="1400" b="0" kern="1200" dirty="0" smtClean="0">
              <a:latin typeface="Microsoft YaHei" charset="-122"/>
              <a:ea typeface="Microsoft YaHei" charset="-122"/>
              <a:cs typeface="Microsoft YaHei" charset="-122"/>
            </a:rPr>
            <a:t> 转移定价</a:t>
          </a:r>
          <a:endParaRPr lang="zh-CN" altLang="en-US" sz="1400" b="0" kern="1200" dirty="0">
            <a:latin typeface="Microsoft YaHei" charset="-122"/>
            <a:ea typeface="Microsoft YaHei" charset="-122"/>
            <a:cs typeface="Microsoft YaHei" charset="-122"/>
          </a:endParaRPr>
        </a:p>
      </dsp:txBody>
      <dsp:txXfrm>
        <a:off x="3456920" y="1905485"/>
        <a:ext cx="1872108" cy="299124"/>
      </dsp:txXfrm>
    </dsp:sp>
    <dsp:sp modelId="{1B90F006-CCAA-644D-A07A-EC9A4A63DA78}">
      <dsp:nvSpPr>
        <dsp:cNvPr id="0" name=""/>
        <dsp:cNvSpPr/>
      </dsp:nvSpPr>
      <dsp:spPr>
        <a:xfrm>
          <a:off x="3456920" y="2333493"/>
          <a:ext cx="1872108" cy="29912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b="0" kern="1200" dirty="0" smtClean="0">
              <a:latin typeface="Microsoft YaHei" charset="-122"/>
              <a:ea typeface="Microsoft YaHei" charset="-122"/>
              <a:cs typeface="Microsoft YaHei" charset="-122"/>
            </a:rPr>
            <a:t>12.6</a:t>
          </a:r>
          <a:r>
            <a:rPr lang="zh-CN" altLang="en-US" sz="1400" b="0" kern="1200" dirty="0" smtClean="0">
              <a:latin typeface="Microsoft YaHei" charset="-122"/>
              <a:ea typeface="Microsoft YaHei" charset="-122"/>
              <a:cs typeface="Microsoft YaHei" charset="-122"/>
            </a:rPr>
            <a:t> 其他定价法</a:t>
          </a:r>
          <a:endParaRPr lang="zh-CN" altLang="en-US" sz="1400" b="0" kern="1200" dirty="0">
            <a:latin typeface="Microsoft YaHei" charset="-122"/>
            <a:ea typeface="Microsoft YaHei" charset="-122"/>
            <a:cs typeface="Microsoft YaHei" charset="-122"/>
          </a:endParaRPr>
        </a:p>
      </dsp:txBody>
      <dsp:txXfrm>
        <a:off x="3456920" y="2333493"/>
        <a:ext cx="1872108" cy="29912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 Id="rId2"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566290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35039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消费者愿意以远远超过商品实际价值的价格购买商品。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16723163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smtClean="0">
                <a:latin typeface="Microsoft YaHei" charset="-122"/>
                <a:ea typeface="Microsoft YaHei" charset="-122"/>
                <a:cs typeface="Microsoft YaHei" charset="-122"/>
              </a:rPr>
              <a:t>奇数定价：日用品上。</a:t>
            </a:r>
            <a:r>
              <a:rPr lang="en-US" altLang="zh-CN" sz="1200" kern="100" dirty="0" smtClean="0">
                <a:latin typeface="Microsoft YaHei" charset="-122"/>
                <a:ea typeface="Microsoft YaHei" charset="-122"/>
                <a:cs typeface="Microsoft YaHei" charset="-122"/>
              </a:rPr>
              <a:t>9.99</a:t>
            </a:r>
            <a:r>
              <a:rPr lang="zh-CN" altLang="en-US" sz="1200" kern="100" dirty="0" smtClean="0">
                <a:latin typeface="Microsoft YaHei" charset="-122"/>
                <a:ea typeface="Microsoft YaHei" charset="-122"/>
                <a:cs typeface="Microsoft YaHei" charset="-122"/>
              </a:rPr>
              <a:t>和</a:t>
            </a:r>
            <a:r>
              <a:rPr lang="en-US" altLang="zh-CN" sz="1200" kern="100" dirty="0" smtClean="0">
                <a:latin typeface="Microsoft YaHei" charset="-122"/>
                <a:ea typeface="Microsoft YaHei" charset="-122"/>
                <a:cs typeface="Microsoft YaHei" charset="-122"/>
              </a:rPr>
              <a:t>11</a:t>
            </a:r>
            <a:r>
              <a:rPr lang="zh-CN" altLang="en-US" sz="1200" kern="100" dirty="0" smtClean="0">
                <a:latin typeface="Microsoft YaHei" charset="-122"/>
                <a:ea typeface="Microsoft YaHei" charset="-122"/>
                <a:cs typeface="Microsoft YaHei" charset="-122"/>
              </a:rPr>
              <a:t>的差别</a:t>
            </a:r>
            <a:endParaRPr lang="en-US" altLang="zh-CN" sz="1200" kern="1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smtClean="0">
                <a:latin typeface="Microsoft YaHei" charset="-122"/>
                <a:ea typeface="Microsoft YaHei" charset="-122"/>
                <a:cs typeface="Microsoft YaHei" charset="-122"/>
              </a:rPr>
              <a:t>整数定价：价高的耐用品。</a:t>
            </a:r>
            <a:r>
              <a:rPr lang="en-US" altLang="zh-CN" sz="1200" kern="100" dirty="0" smtClean="0">
                <a:latin typeface="Microsoft YaHei" charset="-122"/>
                <a:ea typeface="Microsoft YaHei" charset="-122"/>
                <a:cs typeface="Microsoft YaHei" charset="-122"/>
              </a:rPr>
              <a:t>3100</a:t>
            </a:r>
            <a:r>
              <a:rPr lang="zh-CN" altLang="en-US" sz="1200" kern="100" dirty="0" smtClean="0">
                <a:latin typeface="Microsoft YaHei" charset="-122"/>
                <a:ea typeface="Microsoft YaHei" charset="-122"/>
                <a:cs typeface="Microsoft YaHei" charset="-122"/>
              </a:rPr>
              <a:t>元的电视机，给人的感觉比</a:t>
            </a:r>
            <a:r>
              <a:rPr lang="en-US" altLang="zh-CN" sz="1200" kern="100" dirty="0" smtClean="0">
                <a:latin typeface="Microsoft YaHei" charset="-122"/>
                <a:ea typeface="Microsoft YaHei" charset="-122"/>
                <a:cs typeface="Microsoft YaHei" charset="-122"/>
              </a:rPr>
              <a:t>2999.99</a:t>
            </a:r>
            <a:r>
              <a:rPr lang="zh-CN" altLang="en-US" sz="1200" kern="100" dirty="0" smtClean="0">
                <a:latin typeface="Microsoft YaHei" charset="-122"/>
                <a:ea typeface="Microsoft YaHei" charset="-122"/>
                <a:cs typeface="Microsoft YaHei" charset="-122"/>
              </a:rPr>
              <a:t>踏实。</a:t>
            </a:r>
            <a:endParaRPr lang="en-US" altLang="zh-CN" sz="1200" kern="1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smtClean="0">
                <a:latin typeface="Microsoft YaHei" charset="-122"/>
                <a:ea typeface="Microsoft YaHei" charset="-122"/>
                <a:cs typeface="Microsoft YaHei" charset="-122"/>
              </a:rPr>
              <a:t>特别的数字意义：</a:t>
            </a:r>
            <a:r>
              <a:rPr lang="en-US" altLang="zh-CN" sz="1200" kern="100" dirty="0" smtClean="0">
                <a:latin typeface="Microsoft YaHei" charset="-122"/>
                <a:ea typeface="Microsoft YaHei" charset="-122"/>
                <a:cs typeface="Microsoft YaHei" charset="-122"/>
              </a:rPr>
              <a:t>8</a:t>
            </a:r>
            <a:r>
              <a:rPr lang="zh-CN" altLang="en-US" sz="1200" kern="100" dirty="0" smtClean="0">
                <a:latin typeface="Microsoft YaHei" charset="-122"/>
                <a:ea typeface="Microsoft YaHei" charset="-122"/>
                <a:cs typeface="Microsoft YaHei" charset="-122"/>
              </a:rPr>
              <a:t>是圆的，给人感觉祥和。</a:t>
            </a:r>
            <a:r>
              <a:rPr lang="en-US" altLang="zh-CN" sz="1200" kern="100" dirty="0" smtClean="0">
                <a:latin typeface="Microsoft YaHei" charset="-122"/>
                <a:ea typeface="Microsoft YaHei" charset="-122"/>
                <a:cs typeface="Microsoft YaHei" charset="-122"/>
              </a:rPr>
              <a:t>7</a:t>
            </a:r>
            <a:r>
              <a:rPr lang="zh-CN" altLang="en-US" sz="1200" kern="100" dirty="0" smtClean="0">
                <a:latin typeface="Microsoft YaHei" charset="-122"/>
                <a:ea typeface="Microsoft YaHei" charset="-122"/>
                <a:cs typeface="Microsoft YaHei" charset="-122"/>
              </a:rPr>
              <a:t>带棱角，不和效果。</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10964110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21317062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8131096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466479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7622100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52699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20672642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80242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146026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比如阿里巴巴在早期和</a:t>
            </a:r>
            <a:r>
              <a:rPr lang="en-US" altLang="zh-CN" sz="1200" b="0" i="0" kern="1200" dirty="0" err="1" smtClean="0">
                <a:solidFill>
                  <a:schemeClr val="tx1"/>
                </a:solidFill>
                <a:effectLst/>
                <a:latin typeface="+mn-lt"/>
                <a:ea typeface="+mn-ea"/>
                <a:cs typeface="+mn-cs"/>
              </a:rPr>
              <a:t>ebay</a:t>
            </a:r>
            <a:r>
              <a:rPr lang="zh-CN" altLang="en-US" sz="1200" b="0" i="0" kern="1200" dirty="0" smtClean="0">
                <a:solidFill>
                  <a:schemeClr val="tx1"/>
                </a:solidFill>
                <a:effectLst/>
                <a:latin typeface="+mn-lt"/>
                <a:ea typeface="+mn-ea"/>
                <a:cs typeface="+mn-cs"/>
              </a:rPr>
              <a:t>竞争时，是不收取商家费用的，但是阿里巴巴提供的中国供应商服务，本身肯定是有成本的。但是阿里巴巴利用免费吸引了大量中国供应商以后，其实是形成了一个双边网络效应，海外客户在阿里巴巴上能够找到更多更充足的供应商来源，节省他们的时间成本，所以海外客户越来越多。最后形成了一个大的平台后，阿里巴巴才开始逐渐向各项服务收费。在早期，阿里巴巴就是以一个渗透定价的策略，获得了大量客户，建立起竞争壁垒。</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020041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110</a:t>
            </a:fld>
            <a:endParaRPr lang="zh-CN" altLang="en-US"/>
          </a:p>
        </p:txBody>
      </p:sp>
    </p:spTree>
    <p:extLst>
      <p:ext uri="{BB962C8B-B14F-4D97-AF65-F5344CB8AC3E}">
        <p14:creationId xmlns:p14="http://schemas.microsoft.com/office/powerpoint/2010/main" val="1683324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199730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67590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7045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87802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413135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965687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85983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53236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50853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702553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604859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678927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473290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56309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506587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69483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43466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382649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4857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120198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715327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043791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必须补偿其全部成本，但并不是每种产品的价格都必须高到足以补偿被武断分摊的共同成本。特别是当某种产品面临的生产价格竞争激烈时，过多地分摊共同成本由此导致产品高价格，将最终使企业产品的销售雪上加霜。正确定价的基本要求是，产品价格至少能补偿生产每种产品的边际成本或变动成本。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194629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必须补偿其全部成本，但并不是每种产品的价格都必须高到足以补偿被武断分摊的共同成本。特别是当某种产品面临的生产价格竞争激烈时，过多地分摊共同成本由此导致产品高价格，将最终使企业产品的销售雪上加霜。正确定价的基本要求是，产品价格至少能补偿生产每种产品的边际成本或变动成本。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03416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企业必须补偿其全部成本，但并不是每种产品的价格都必须高到足以补偿被武断分摊的共同成本。特别是当某种产品面临的生产价格竞争激烈时，过多地分摊共同成本由此导致产品高价格，将最终使企业产品的销售雪上加霜。正确定价的基本要求是，产品价格至少能补偿生产每种产品的边际成本或变动成本。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2004497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7461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609038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107209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1153800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22739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之前一直在讲当边际收益</a:t>
            </a:r>
            <a:r>
              <a:rPr kumimoji="1" lang="en-US" altLang="zh-CN" dirty="0" smtClean="0"/>
              <a:t>=</a:t>
            </a:r>
            <a:r>
              <a:rPr kumimoji="1" lang="zh-CN" altLang="en-US" dirty="0" smtClean="0"/>
              <a:t>边际成本时，企业利润最大化。所以说当一个企业，有能力控制价格的时候，定价的规则就是简单粗暴，企业增加产量一直到边际收益等于边际成本，根据产量曲线确定价格就成。</a:t>
            </a:r>
            <a:endParaRPr kumimoji="1" lang="en-US" altLang="zh-CN" dirty="0" smtClean="0"/>
          </a:p>
          <a:p>
            <a:r>
              <a:rPr kumimoji="1" lang="zh-CN" altLang="en-US" dirty="0" smtClean="0"/>
              <a:t>但是实际的情况却是非常的复杂，企业的产品要面临国内市场竞争，还有国际市场竞争，而且企业有时候不仅仅是一种了；爱你高中产品，而是多种产品。并且企业有时候追求利润最大化，又是可能想抢占市场份额，有时候想赢得消费者的满意度。</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18018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80674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170051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344247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917268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1068051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679221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71202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47</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411447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同样的产品，产品的生产企业距离销售地点越远，产品的运费越高，所以企业向边远地区的顾客收取更高的价格。这时的价格差别并非价格歧视。价格歧视的原因并非成本差别所造成，而是由于企业能够识别出不同消费者的支付意愿，因此企业能够根据消费者的不同支付愿望而实施不同的价格。如同样一部电影，面对学生实施半价，而一般观众则无法享受这种优惠，这时电影院的票价实施的就是价格歧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240386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这也就是说，当企业对它所销售的同种产品针对不同的顾客收取不同的价格时，价格歧视就出现了，并且此时的价格差异并非缘于成本的不同。</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在某些情况下，价格差别是由于企业的生产成本的差别所造成。比如，同样的产品，产品的生产企业距离销售地点越远，产品的运费越高，所以企业向边远地区的顾客收取更高的价格。这时的价格差别并非价格歧视。价格歧视的原因并非成本差别所造成，而是由于企业能够识别出不同消费者的支付意愿，因此企业能够根据消费者的不同支付愿望而实施不同的价格。如同样一部电影，面对学生实施半价，而一般观众则无法享受这种优惠，这时电影院的票价实施的就是价格歧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51732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所以在这种情况下，产品价格的确定的方法和策略就多种多样了。</a:t>
            </a:r>
            <a:endParaRPr lang="en-US" altLang="zh-CN" dirty="0" smtClean="0"/>
          </a:p>
          <a:p>
            <a:pPr eaLnBrk="1" hangingPunct="1">
              <a:spcBef>
                <a:spcPct val="0"/>
              </a:spcBef>
            </a:pPr>
            <a:r>
              <a:rPr lang="zh-CN" altLang="en-US" dirty="0" smtClean="0"/>
              <a:t>我们具体会讲到</a:t>
            </a:r>
            <a:r>
              <a:rPr lang="en-US" altLang="zh-CN" dirty="0" smtClean="0"/>
              <a:t>4</a:t>
            </a:r>
            <a:r>
              <a:rPr lang="zh-CN" altLang="en-US" dirty="0" smtClean="0"/>
              <a:t>种主要目的是让企业利润最大化的定价方法，</a:t>
            </a:r>
            <a:endParaRPr lang="en-US" altLang="zh-CN" dirty="0" smtClean="0"/>
          </a:p>
          <a:p>
            <a:pPr eaLnBrk="1" hangingPunct="1">
              <a:spcBef>
                <a:spcPct val="0"/>
              </a:spcBef>
            </a:pPr>
            <a:r>
              <a:rPr lang="zh-CN" altLang="en-US" dirty="0" smtClean="0"/>
              <a:t>还有三种其他目标的定价方法。</a:t>
            </a:r>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2105551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这也就是说，当企业对它所销售的同种产品针对不同的顾客收取不同的价格时，价格歧视就出现了，并且此时的价格差异并非缘于成本的不同。</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在某些情况下，价格差别是由于企业的生产成本的差别所造成。比如，同样的产品，产品的生产企业距离销售地点越远，产品的运费越高，所以企业向边远地区的顾客收取更高的价格。这时的价格差别并非价格歧视。价格歧视的原因并非成本差别所造成，而是由于企业能够识别出不同消费者的支付意愿，因此企业能够根据消费者的不同支付愿望而实施不同的价格。如同样一部电影，面对学生实施半价，而一般观众则无法享受这种优惠，这时电影院的票价实施的就是价格歧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649856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这也就是说，当企业对它所销售的同种产品针对不同的顾客收取不同的价格时，价格歧视就出现了，并且此时的价格差异并非缘于成本的不同。</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在某些情况下，价格差别是由于企业的生产成本的差别所造成。比如，同样的产品，产品的生产企业距离销售地点越远，产品的运费越高，所以企业向边远地区的顾客收取更高的价格。这时的价格差别并非价格歧视。价格歧视的原因并非成本差别所造成，而是由于企业能够识别出不同消费者的支付意愿，因此企业能够根据消费者的不同支付愿望而实施不同的价格。如同样一部电影，面对学生实施半价，而一般观众则无法享受这种优惠，这时电影院的票价实施的就是价格歧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461175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这也就是说，当企业对它所销售的同种产品针对不同的顾客收取不同的价格时，价格歧视就出现了，并且此时的价格差异并非缘于成本的不同。</a:t>
            </a:r>
            <a:endParaRPr kumimoji="1" lang="en-US" altLang="zh-CN"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latin typeface="Microsoft YaHei" charset="-122"/>
                <a:ea typeface="Microsoft YaHei" charset="-122"/>
                <a:cs typeface="Microsoft YaHei" charset="-122"/>
              </a:rPr>
              <a:t>在某些情况下，价格差别是由于企业的生产成本的差别所造成。比如，同样的产品，产品的生产企业距离销售地点越远，产品的运费越高，所以企业向边远地区的顾客收取更高的价格。这时的价格差别并非价格歧视。价格歧视的原因并非成本差别所造成，而是由于企业能够识别出不同消费者的支付意愿，因此企业能够根据消费者的不同支付愿望而实施不同的价格。如同样一部电影，面对学生实施半价，而一般观众则无法享受这种优惠，这时电影院的票价实施的就是价格歧视。</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260180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89952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例如：</a:t>
            </a:r>
            <a:r>
              <a:rPr lang="zh-CN" altLang="zh-CN" sz="1200" kern="1200" dirty="0" smtClean="0">
                <a:solidFill>
                  <a:schemeClr val="tx1"/>
                </a:solidFill>
                <a:effectLst/>
                <a:latin typeface="+mn-lt"/>
                <a:ea typeface="+mn-ea"/>
                <a:cs typeface="+mn-cs"/>
              </a:rPr>
              <a:t>律师事务所对每个委托顾客收取不同的律师费，</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一个医术高超的医生对每个患者征收不同的医疗费，</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二手车市场的交易商通过对每个顾客进行估量而制定不同的交易价格。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52832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二级价格歧视主要用于产品和服务的消费量可以进行测度的情况。如，要实施阶梯式水价，其前提条件是每家每户必须安装计量用水量的水表。因此，诸如电力、煤气、自来水和计算机的使用时间的定价经常采用二级价格歧视。</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二级价格歧视主要用于产品和服务的消费量可以进行测度的情况。如，要实施阶梯式水价，其前提条件是每家每户必须安装计量用水量的水表。因此，诸如电力、煤气、自来水和计算机的使用时间的定价经常采用二级价格歧视。</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mn-lt"/>
                <a:ea typeface="+mn-ea"/>
                <a:cs typeface="+mn-cs"/>
              </a:rPr>
              <a:t>北京地区目前的第一档阶梯电量为每年</a:t>
            </a:r>
            <a:r>
              <a:rPr lang="en-US" altLang="zh-CN" sz="1200" b="0" i="0" u="none" strike="noStrike" kern="1200" dirty="0" smtClean="0">
                <a:solidFill>
                  <a:schemeClr val="tx1"/>
                </a:solidFill>
                <a:effectLst/>
                <a:latin typeface="+mn-lt"/>
                <a:ea typeface="+mn-ea"/>
                <a:cs typeface="+mn-cs"/>
              </a:rPr>
              <a:t>2880</a:t>
            </a:r>
            <a:r>
              <a:rPr lang="zh-CN" altLang="en-US" sz="1200" b="0" i="0" u="none" strike="noStrike" kern="1200" dirty="0" smtClean="0">
                <a:solidFill>
                  <a:schemeClr val="tx1"/>
                </a:solidFill>
                <a:effectLst/>
                <a:latin typeface="+mn-lt"/>
                <a:ea typeface="+mn-ea"/>
                <a:cs typeface="+mn-cs"/>
              </a:rPr>
              <a:t>度，第一档电价不变还是</a:t>
            </a:r>
            <a:r>
              <a:rPr lang="en-US" altLang="zh-CN" sz="1200" b="0" i="0" u="none" strike="noStrike" kern="1200" dirty="0" smtClean="0">
                <a:solidFill>
                  <a:schemeClr val="tx1"/>
                </a:solidFill>
                <a:effectLst/>
                <a:latin typeface="+mn-lt"/>
                <a:ea typeface="+mn-ea"/>
                <a:cs typeface="+mn-cs"/>
              </a:rPr>
              <a:t>0.4883</a:t>
            </a:r>
            <a:r>
              <a:rPr lang="zh-CN" altLang="en-US" sz="1200" b="0" i="0" u="none" strike="noStrike" kern="1200" dirty="0" smtClean="0">
                <a:solidFill>
                  <a:schemeClr val="tx1"/>
                </a:solidFill>
                <a:effectLst/>
                <a:latin typeface="+mn-lt"/>
                <a:ea typeface="+mn-ea"/>
                <a:cs typeface="+mn-cs"/>
              </a:rPr>
              <a:t>元。</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923448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如电力部门对工业用电和居民用电实行不同的价格；</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北京市</a:t>
            </a:r>
            <a:r>
              <a:rPr lang="en-US" altLang="zh-CN" sz="1200" kern="1200" dirty="0" smtClean="0">
                <a:solidFill>
                  <a:schemeClr val="tx1"/>
                </a:solidFill>
                <a:effectLst/>
                <a:latin typeface="+mn-lt"/>
                <a:ea typeface="+mn-ea"/>
                <a:cs typeface="+mn-cs"/>
              </a:rPr>
              <a:t>2004</a:t>
            </a:r>
            <a:r>
              <a:rPr lang="zh-CN" altLang="zh-CN" sz="1200" kern="1200" dirty="0" smtClean="0">
                <a:solidFill>
                  <a:schemeClr val="tx1"/>
                </a:solidFill>
                <a:effectLst/>
                <a:latin typeface="+mn-lt"/>
                <a:ea typeface="+mn-ea"/>
                <a:cs typeface="+mn-cs"/>
              </a:rPr>
              <a:t>年居民用水每吨</a:t>
            </a:r>
            <a:r>
              <a:rPr lang="en-US" altLang="zh-CN" sz="1200" kern="1200" dirty="0" smtClean="0">
                <a:solidFill>
                  <a:schemeClr val="tx1"/>
                </a:solidFill>
                <a:effectLst/>
                <a:latin typeface="+mn-lt"/>
                <a:ea typeface="+mn-ea"/>
                <a:cs typeface="+mn-cs"/>
              </a:rPr>
              <a:t>2.9</a:t>
            </a:r>
            <a:r>
              <a:rPr lang="zh-CN" altLang="zh-CN" sz="1200" kern="1200" dirty="0" smtClean="0">
                <a:solidFill>
                  <a:schemeClr val="tx1"/>
                </a:solidFill>
                <a:effectLst/>
                <a:latin typeface="+mn-lt"/>
                <a:ea typeface="+mn-ea"/>
                <a:cs typeface="+mn-cs"/>
              </a:rPr>
              <a:t>元，工商业用水每吨</a:t>
            </a:r>
            <a:r>
              <a:rPr lang="en-US" altLang="zh-CN" sz="1200" kern="1200" dirty="0" smtClean="0">
                <a:solidFill>
                  <a:schemeClr val="tx1"/>
                </a:solidFill>
                <a:effectLst/>
                <a:latin typeface="+mn-lt"/>
                <a:ea typeface="+mn-ea"/>
                <a:cs typeface="+mn-cs"/>
              </a:rPr>
              <a:t>3.9</a:t>
            </a:r>
            <a:r>
              <a:rPr lang="zh-CN" altLang="zh-CN" sz="1200" kern="1200" dirty="0" smtClean="0">
                <a:solidFill>
                  <a:schemeClr val="tx1"/>
                </a:solidFill>
                <a:effectLst/>
                <a:latin typeface="+mn-lt"/>
                <a:ea typeface="+mn-ea"/>
                <a:cs typeface="+mn-cs"/>
              </a:rPr>
              <a:t>元，服务业每吨用水</a:t>
            </a:r>
            <a:r>
              <a:rPr lang="en-US" altLang="zh-CN" sz="1200" kern="1200" dirty="0" smtClean="0">
                <a:solidFill>
                  <a:schemeClr val="tx1"/>
                </a:solidFill>
                <a:effectLst/>
                <a:latin typeface="+mn-lt"/>
                <a:ea typeface="+mn-ea"/>
                <a:cs typeface="+mn-cs"/>
              </a:rPr>
              <a:t>4.6</a:t>
            </a:r>
            <a:r>
              <a:rPr lang="zh-CN" altLang="zh-CN" sz="1200" kern="1200" dirty="0" smtClean="0">
                <a:solidFill>
                  <a:schemeClr val="tx1"/>
                </a:solidFill>
                <a:effectLst/>
                <a:latin typeface="+mn-lt"/>
                <a:ea typeface="+mn-ea"/>
                <a:cs typeface="+mn-cs"/>
              </a:rPr>
              <a:t>元。</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1095738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1005937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6951078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162448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879195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375179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20151211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5091028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340712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4888448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需求上相互关联的产品或者是替代品，或者是互补品。替代品是相互之间可以替代的产品，它们相互之间存在竞争关系。因此，对替代品而言，一种产品涨价就会使另一种产品的需求增加。互补品是相互之间互相补充的商品，如汽车与汽油、面包与果酱。对互补品而言，其中一种产品涨价会使另一种产品的需求减少，如汽车价格上升会导致汽油的需求减少。</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548808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需求上相互关联的产品或者是替代品，或者是互补品。替代品是相互之间可以替代的产品，它们相互之间存在竞争关系。因此，对替代品而言，一种产品涨价就会使另一种产品的需求增加。互补品是相互之间互相补充的商品，如汽车与汽油、面包与果酱。对互补品而言，其中一种产品涨价会使另一种产品的需求减少，如汽车价格上升会导致汽油的需求减少。</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77580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需求上相互关联的产品或者是替代品，或者是互补品。替代品是相互之间可以替代的产品，它们相互之间存在竞争关系。因此，对替代品而言，一种产品涨价就会使另一种产品的需求增加。互补品是相互之间互相补充的商品，如汽车与汽油、面包与果酱。对互补品而言，其中一种产品涨价会使另一种产品的需求减少，如汽车价格上升会导致汽油的需求减少。</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12364802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例如一只鸡可以提供一定量的鸡肉和两只鸡翅、两只鸡腿，一只羊可以提供相应的羊肉、羊皮和羊毛，酿酒过程中同时生产出原酒、酒糟和蒸汽等；有的以可变的比率表现出来，也就是生产一单位某种产品的同时可以得到另一种产品的数量是不固定的。例如，石油冶炼过程中，汽油、柴油、燃料油和其他产品是以变动比例生产出来的。</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3763742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例如一只鸡可以提供一定量的鸡肉和两只鸡翅、两只鸡腿，一只羊可以提供相应的羊肉、羊皮和羊毛，酿酒过程中同时生产出原酒、酒糟和蒸汽等；</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有的以可变的比率表现出来，也就是生产一单位某种产品的同时可以得到另一种产品的数量是不固定的。</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例如，石油冶炼过程中，汽油、柴油、燃料油和其他产品是以变动比例生产出来的。</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1102221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9580097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例如一只鸡可以提供一定量的鸡肉和两只鸡翅、两只鸡腿，一只羊可以提供相应的羊肉、羊皮和羊毛，酿酒过程中同时生产出原酒、酒糟和蒸汽等；有的以可变的比率表现出来，也就是生产一单位某种产品的同时可以得到另一种产品的数量是不固定的。</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例如，石油冶炼过程中，汽油、柴油、燃料油和其他产品是以变动比例生产出来的。</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7602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有的以可变的比率表现出来，也就是生产一单位某种产品的同时可以得到另一种产品的数量是不固定的。</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例如，石油冶炼过程中，汽油、柴油、燃料油和其他产品是以变动比例生产出来的。</a:t>
            </a:r>
            <a:r>
              <a:rPr lang="zh-CN" altLang="zh-CN" dirty="0" smtClean="0">
                <a:effectLst/>
              </a:rPr>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14932748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528528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122304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74</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868509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2306126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6613098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20377681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1032046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167901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215972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14183131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9170004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4584389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528006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10443233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891082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86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521827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8085564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9857695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669666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9060784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19247365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1639096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Microsoft YaHei" charset="-122"/>
                <a:ea typeface="Microsoft YaHei" charset="-122"/>
                <a:cs typeface="Microsoft YaHei" charset="-122"/>
              </a:rPr>
              <a:t>企业可以利用消费者的求新心理，以较高的价格抬高产品身价，有助于新产品的销售。同时，较高的价格容易给消费者造成商品质量优良的感觉，容易获得消费者的注意。</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1068369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11890035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8890622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945635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13701324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4449530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企业在定价时，不但考虑价格的经济作用，还要考虑顾客的心理作用。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利用顾客心里有意识的讲产品价格定的高些或者低些。</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2901093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55780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tiff"/></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56.xml"/><Relationship Id="rId4" Type="http://schemas.openxmlformats.org/officeDocument/2006/relationships/diagramLayout" Target="../diagrams/layout56.xml"/><Relationship Id="rId5" Type="http://schemas.openxmlformats.org/officeDocument/2006/relationships/diagramQuickStyle" Target="../diagrams/quickStyle56.xml"/><Relationship Id="rId6" Type="http://schemas.openxmlformats.org/officeDocument/2006/relationships/diagramColors" Target="../diagrams/colors56.xml"/><Relationship Id="rId7" Type="http://schemas.microsoft.com/office/2007/relationships/diagramDrawing" Target="../diagrams/drawing56.xml"/><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57.xml"/><Relationship Id="rId4" Type="http://schemas.openxmlformats.org/officeDocument/2006/relationships/diagramLayout" Target="../diagrams/layout57.xml"/><Relationship Id="rId5" Type="http://schemas.openxmlformats.org/officeDocument/2006/relationships/diagramQuickStyle" Target="../diagrams/quickStyle57.xml"/><Relationship Id="rId6" Type="http://schemas.openxmlformats.org/officeDocument/2006/relationships/diagramColors" Target="../diagrams/colors57.xml"/><Relationship Id="rId7" Type="http://schemas.microsoft.com/office/2007/relationships/diagramDrawing" Target="../diagrams/drawing57.xml"/><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58.xml"/><Relationship Id="rId4" Type="http://schemas.openxmlformats.org/officeDocument/2006/relationships/diagramLayout" Target="../diagrams/layout58.xml"/><Relationship Id="rId5" Type="http://schemas.openxmlformats.org/officeDocument/2006/relationships/diagramQuickStyle" Target="../diagrams/quickStyle58.xml"/><Relationship Id="rId6" Type="http://schemas.openxmlformats.org/officeDocument/2006/relationships/diagramColors" Target="../diagrams/colors58.xml"/><Relationship Id="rId7" Type="http://schemas.microsoft.com/office/2007/relationships/diagramDrawing" Target="../diagrams/drawing58.xml"/><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tags" Target="../tags/tag5.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34.xml"/><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9" Type="http://schemas.openxmlformats.org/officeDocument/2006/relationships/oleObject" Target="../embeddings/oleObject1.bin"/><Relationship Id="rId10" Type="http://schemas.openxmlformats.org/officeDocument/2006/relationships/image" Target="../media/image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diagramData" Target="../diagrams/data13.xml"/><Relationship Id="rId5" Type="http://schemas.openxmlformats.org/officeDocument/2006/relationships/diagramLayout" Target="../diagrams/layout13.xml"/><Relationship Id="rId6" Type="http://schemas.openxmlformats.org/officeDocument/2006/relationships/diagramQuickStyle" Target="../diagrams/quickStyle13.xml"/><Relationship Id="rId7" Type="http://schemas.openxmlformats.org/officeDocument/2006/relationships/diagramColors" Target="../diagrams/colors13.xml"/><Relationship Id="rId8" Type="http://schemas.microsoft.com/office/2007/relationships/diagramDrawing" Target="../diagrams/drawing13.xml"/><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diagramData" Target="../diagrams/data24.xml"/><Relationship Id="rId5" Type="http://schemas.openxmlformats.org/officeDocument/2006/relationships/diagramLayout" Target="../diagrams/layout24.xml"/><Relationship Id="rId6" Type="http://schemas.openxmlformats.org/officeDocument/2006/relationships/diagramQuickStyle" Target="../diagrams/quickStyle24.xml"/><Relationship Id="rId7" Type="http://schemas.openxmlformats.org/officeDocument/2006/relationships/diagramColors" Target="../diagrams/colors24.xml"/><Relationship Id="rId8" Type="http://schemas.microsoft.com/office/2007/relationships/diagramDrawing" Target="../diagrams/drawing24.xml"/><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diagramData" Target="../diagrams/data34.xml"/><Relationship Id="rId5" Type="http://schemas.openxmlformats.org/officeDocument/2006/relationships/diagramLayout" Target="../diagrams/layout34.xml"/><Relationship Id="rId6" Type="http://schemas.openxmlformats.org/officeDocument/2006/relationships/diagramQuickStyle" Target="../diagrams/quickStyle34.xml"/><Relationship Id="rId7" Type="http://schemas.openxmlformats.org/officeDocument/2006/relationships/diagramColors" Target="../diagrams/colors34.xml"/><Relationship Id="rId8" Type="http://schemas.microsoft.com/office/2007/relationships/diagramDrawing" Target="../diagrams/drawing34.xml"/><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7.xml"/><Relationship Id="rId4" Type="http://schemas.openxmlformats.org/officeDocument/2006/relationships/diagramLayout" Target="../diagrams/layout37.xml"/><Relationship Id="rId5" Type="http://schemas.openxmlformats.org/officeDocument/2006/relationships/diagramQuickStyle" Target="../diagrams/quickStyle37.xml"/><Relationship Id="rId6" Type="http://schemas.openxmlformats.org/officeDocument/2006/relationships/diagramColors" Target="../diagrams/colors37.xml"/><Relationship Id="rId7" Type="http://schemas.microsoft.com/office/2007/relationships/diagramDrawing" Target="../diagrams/drawing37.xml"/><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38.xml"/><Relationship Id="rId4" Type="http://schemas.openxmlformats.org/officeDocument/2006/relationships/diagramLayout" Target="../diagrams/layout38.xml"/><Relationship Id="rId5" Type="http://schemas.openxmlformats.org/officeDocument/2006/relationships/diagramQuickStyle" Target="../diagrams/quickStyle38.xml"/><Relationship Id="rId6" Type="http://schemas.openxmlformats.org/officeDocument/2006/relationships/diagramColors" Target="../diagrams/colors38.xml"/><Relationship Id="rId7" Type="http://schemas.microsoft.com/office/2007/relationships/diagramDrawing" Target="../diagrams/drawing38.xml"/><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9.xml"/><Relationship Id="rId4" Type="http://schemas.openxmlformats.org/officeDocument/2006/relationships/diagramLayout" Target="../diagrams/layout39.xml"/><Relationship Id="rId5" Type="http://schemas.openxmlformats.org/officeDocument/2006/relationships/diagramQuickStyle" Target="../diagrams/quickStyle39.xml"/><Relationship Id="rId6" Type="http://schemas.openxmlformats.org/officeDocument/2006/relationships/diagramColors" Target="../diagrams/colors39.xml"/><Relationship Id="rId7" Type="http://schemas.microsoft.com/office/2007/relationships/diagramDrawing" Target="../diagrams/drawing39.xml"/><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0.xml"/><Relationship Id="rId4" Type="http://schemas.openxmlformats.org/officeDocument/2006/relationships/diagramLayout" Target="../diagrams/layout40.xml"/><Relationship Id="rId5" Type="http://schemas.openxmlformats.org/officeDocument/2006/relationships/diagramQuickStyle" Target="../diagrams/quickStyle40.xml"/><Relationship Id="rId6" Type="http://schemas.openxmlformats.org/officeDocument/2006/relationships/diagramColors" Target="../diagrams/colors40.xml"/><Relationship Id="rId7" Type="http://schemas.microsoft.com/office/2007/relationships/diagramDrawing" Target="../diagrams/drawing40.xml"/><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41.xml"/><Relationship Id="rId4" Type="http://schemas.openxmlformats.org/officeDocument/2006/relationships/diagramLayout" Target="../diagrams/layout41.xml"/><Relationship Id="rId5" Type="http://schemas.openxmlformats.org/officeDocument/2006/relationships/diagramQuickStyle" Target="../diagrams/quickStyle41.xml"/><Relationship Id="rId6" Type="http://schemas.openxmlformats.org/officeDocument/2006/relationships/diagramColors" Target="../diagrams/colors41.xml"/><Relationship Id="rId7" Type="http://schemas.microsoft.com/office/2007/relationships/diagramDrawing" Target="../diagrams/drawing41.xml"/><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2.xml"/><Relationship Id="rId4" Type="http://schemas.openxmlformats.org/officeDocument/2006/relationships/diagramLayout" Target="../diagrams/layout42.xml"/><Relationship Id="rId5" Type="http://schemas.openxmlformats.org/officeDocument/2006/relationships/diagramQuickStyle" Target="../diagrams/quickStyle42.xml"/><Relationship Id="rId6" Type="http://schemas.openxmlformats.org/officeDocument/2006/relationships/diagramColors" Target="../diagrams/colors42.xml"/><Relationship Id="rId7" Type="http://schemas.microsoft.com/office/2007/relationships/diagramDrawing" Target="../diagrams/drawing42.xml"/><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3.xml"/><Relationship Id="rId4" Type="http://schemas.openxmlformats.org/officeDocument/2006/relationships/diagramLayout" Target="../diagrams/layout43.xml"/><Relationship Id="rId5" Type="http://schemas.openxmlformats.org/officeDocument/2006/relationships/diagramQuickStyle" Target="../diagrams/quickStyle43.xml"/><Relationship Id="rId6" Type="http://schemas.openxmlformats.org/officeDocument/2006/relationships/diagramColors" Target="../diagrams/colors43.xml"/><Relationship Id="rId7" Type="http://schemas.microsoft.com/office/2007/relationships/diagramDrawing" Target="../diagrams/drawing43.xml"/><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4" Type="http://schemas.openxmlformats.org/officeDocument/2006/relationships/diagramData" Target="../diagrams/data44.xml"/><Relationship Id="rId5" Type="http://schemas.openxmlformats.org/officeDocument/2006/relationships/diagramLayout" Target="../diagrams/layout44.xml"/><Relationship Id="rId6" Type="http://schemas.openxmlformats.org/officeDocument/2006/relationships/diagramQuickStyle" Target="../diagrams/quickStyle44.xml"/><Relationship Id="rId7" Type="http://schemas.openxmlformats.org/officeDocument/2006/relationships/diagramColors" Target="../diagrams/colors44.xml"/><Relationship Id="rId8" Type="http://schemas.microsoft.com/office/2007/relationships/diagramDrawing" Target="../diagrams/drawing44.xml"/><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7.xml"/><Relationship Id="rId4" Type="http://schemas.openxmlformats.org/officeDocument/2006/relationships/diagramLayout" Target="../diagrams/layout47.xml"/><Relationship Id="rId5" Type="http://schemas.openxmlformats.org/officeDocument/2006/relationships/diagramQuickStyle" Target="../diagrams/quickStyle47.xml"/><Relationship Id="rId6" Type="http://schemas.openxmlformats.org/officeDocument/2006/relationships/diagramColors" Target="../diagrams/colors47.xml"/><Relationship Id="rId7" Type="http://schemas.microsoft.com/office/2007/relationships/diagramDrawing" Target="../diagrams/drawing47.xml"/><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48.xml"/><Relationship Id="rId4" Type="http://schemas.openxmlformats.org/officeDocument/2006/relationships/diagramLayout" Target="../diagrams/layout48.xml"/><Relationship Id="rId5" Type="http://schemas.openxmlformats.org/officeDocument/2006/relationships/diagramQuickStyle" Target="../diagrams/quickStyle48.xml"/><Relationship Id="rId6" Type="http://schemas.openxmlformats.org/officeDocument/2006/relationships/diagramColors" Target="../diagrams/colors48.xml"/><Relationship Id="rId7" Type="http://schemas.microsoft.com/office/2007/relationships/diagramDrawing" Target="../diagrams/drawing48.xml"/><Relationship Id="rId8"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49.xml"/><Relationship Id="rId4" Type="http://schemas.openxmlformats.org/officeDocument/2006/relationships/diagramLayout" Target="../diagrams/layout49.xml"/><Relationship Id="rId5" Type="http://schemas.openxmlformats.org/officeDocument/2006/relationships/diagramQuickStyle" Target="../diagrams/quickStyle49.xml"/><Relationship Id="rId6" Type="http://schemas.openxmlformats.org/officeDocument/2006/relationships/diagramColors" Target="../diagrams/colors49.xml"/><Relationship Id="rId7" Type="http://schemas.microsoft.com/office/2007/relationships/diagramDrawing" Target="../diagrams/drawing49.xml"/><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51.xml"/><Relationship Id="rId4" Type="http://schemas.openxmlformats.org/officeDocument/2006/relationships/diagramLayout" Target="../diagrams/layout51.xml"/><Relationship Id="rId5" Type="http://schemas.openxmlformats.org/officeDocument/2006/relationships/diagramQuickStyle" Target="../diagrams/quickStyle51.xml"/><Relationship Id="rId6" Type="http://schemas.openxmlformats.org/officeDocument/2006/relationships/diagramColors" Target="../diagrams/colors51.xml"/><Relationship Id="rId7" Type="http://schemas.microsoft.com/office/2007/relationships/diagramDrawing" Target="../diagrams/drawing51.xml"/><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53.xml"/><Relationship Id="rId4" Type="http://schemas.openxmlformats.org/officeDocument/2006/relationships/diagramLayout" Target="../diagrams/layout53.xml"/><Relationship Id="rId5" Type="http://schemas.openxmlformats.org/officeDocument/2006/relationships/diagramQuickStyle" Target="../diagrams/quickStyle53.xml"/><Relationship Id="rId6" Type="http://schemas.openxmlformats.org/officeDocument/2006/relationships/diagramColors" Target="../diagrams/colors53.xml"/><Relationship Id="rId7" Type="http://schemas.microsoft.com/office/2007/relationships/diagramDrawing" Target="../diagrams/drawing53.xml"/><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54.xml"/><Relationship Id="rId4" Type="http://schemas.openxmlformats.org/officeDocument/2006/relationships/diagramLayout" Target="../diagrams/layout54.xml"/><Relationship Id="rId5" Type="http://schemas.openxmlformats.org/officeDocument/2006/relationships/diagramQuickStyle" Target="../diagrams/quickStyle54.xml"/><Relationship Id="rId6" Type="http://schemas.openxmlformats.org/officeDocument/2006/relationships/diagramColors" Target="../diagrams/colors54.xml"/><Relationship Id="rId7" Type="http://schemas.microsoft.com/office/2007/relationships/diagramDrawing" Target="../diagrams/drawing54.xml"/><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55.xml"/><Relationship Id="rId4" Type="http://schemas.openxmlformats.org/officeDocument/2006/relationships/diagramLayout" Target="../diagrams/layout55.xml"/><Relationship Id="rId5" Type="http://schemas.openxmlformats.org/officeDocument/2006/relationships/diagramQuickStyle" Target="../diagrams/quickStyle55.xml"/><Relationship Id="rId6" Type="http://schemas.openxmlformats.org/officeDocument/2006/relationships/diagramColors" Target="../diagrams/colors55.xml"/><Relationship Id="rId7" Type="http://schemas.microsoft.com/office/2007/relationships/diagramDrawing" Target="../diagrams/drawing55.xml"/><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smtClean="0">
                <a:solidFill>
                  <a:schemeClr val="bg1"/>
                </a:solidFill>
                <a:latin typeface="SimSun" charset="-122"/>
                <a:ea typeface="SimSun" charset="-122"/>
                <a:cs typeface="SimSun" charset="-122"/>
              </a:rPr>
              <a:t>管理经济学</a:t>
            </a:r>
            <a:endParaRPr kumimoji="1" lang="zh-CN" altLang="en-US" sz="4800" dirty="0">
              <a:solidFill>
                <a:schemeClr val="bg1"/>
              </a:solidFill>
              <a:latin typeface="SimSun" charset="-122"/>
              <a:ea typeface="SimSun" charset="-122"/>
              <a:cs typeface="SimSun" charset="-122"/>
            </a:endParaRPr>
          </a:p>
        </p:txBody>
      </p:sp>
    </p:spTree>
    <p:custDataLst>
      <p:tags r:id="rId1"/>
    </p:custDataLst>
    <p:extLst>
      <p:ext uri="{BB962C8B-B14F-4D97-AF65-F5344CB8AC3E}">
        <p14:creationId xmlns:p14="http://schemas.microsoft.com/office/powerpoint/2010/main" val="1280763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2" name="文本框 1"/>
          <p:cNvSpPr txBox="1"/>
          <p:nvPr/>
        </p:nvSpPr>
        <p:spPr>
          <a:xfrm>
            <a:off x="737937" y="2832180"/>
            <a:ext cx="9464842"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、以维持企业生存为目标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、以追求利润最大化为目标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、以保持和提高市场占有率为</a:t>
            </a:r>
            <a:r>
              <a:rPr kumimoji="1" lang="zh-CN" altLang="en-US" sz="2400">
                <a:latin typeface="Microsoft YaHei" charset="-122"/>
                <a:ea typeface="Microsoft YaHei" charset="-122"/>
                <a:cs typeface="Microsoft YaHei" charset="-122"/>
              </a:rPr>
              <a:t>目标 </a:t>
            </a:r>
            <a:endParaRPr kumimoji="1" lang="en-US" altLang="zh-CN" sz="2400" dirty="0" smtClean="0">
              <a:latin typeface="Microsoft YaHei" charset="-122"/>
              <a:ea typeface="Microsoft YaHei" charset="-122"/>
              <a:cs typeface="Microsoft YaHei" charset="-122"/>
            </a:endParaRPr>
          </a:p>
        </p:txBody>
      </p:sp>
      <p:sp>
        <p:nvSpPr>
          <p:cNvPr id="5" name="矩形 4"/>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pic>
        <p:nvPicPr>
          <p:cNvPr id="3" name="图片 2"/>
          <p:cNvPicPr>
            <a:picLocks noChangeAspect="1"/>
          </p:cNvPicPr>
          <p:nvPr/>
        </p:nvPicPr>
        <p:blipFill>
          <a:blip r:embed="rId3"/>
          <a:stretch>
            <a:fillRect/>
          </a:stretch>
        </p:blipFill>
        <p:spPr>
          <a:xfrm>
            <a:off x="7323869" y="1676667"/>
            <a:ext cx="3663356" cy="3663356"/>
          </a:xfrm>
          <a:prstGeom prst="rect">
            <a:avLst/>
          </a:prstGeom>
        </p:spPr>
      </p:pic>
      <p:sp>
        <p:nvSpPr>
          <p:cNvPr id="7" name="圆角矩形 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简答</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15177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心理定价法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170302" cy="1754326"/>
          </a:xfrm>
          <a:prstGeom prst="rect">
            <a:avLst/>
          </a:prstGeom>
        </p:spPr>
        <p:txBody>
          <a:bodyPr wrap="square">
            <a:spAutoFit/>
          </a:bodyPr>
          <a:lstStyle/>
          <a:p>
            <a:pPr>
              <a:lnSpc>
                <a:spcPct val="150000"/>
              </a:lnSpc>
            </a:pPr>
            <a:r>
              <a:rPr lang="en-US" altLang="zh-CN" sz="2400" kern="100" dirty="0" smtClean="0">
                <a:latin typeface="Microsoft YaHei" charset="-122"/>
                <a:ea typeface="Microsoft YaHei" charset="-122"/>
                <a:cs typeface="Microsoft YaHei" charset="-122"/>
              </a:rPr>
              <a:t>1</a:t>
            </a:r>
            <a:r>
              <a:rPr lang="zh-CN" altLang="en-US" sz="2400" kern="100" dirty="0" smtClean="0">
                <a:latin typeface="Microsoft YaHei" charset="-122"/>
                <a:ea typeface="Microsoft YaHei" charset="-122"/>
                <a:cs typeface="Microsoft YaHei" charset="-122"/>
              </a:rPr>
              <a:t>、炫耀定价：消费选择和自己的身份相关。</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2</a:t>
            </a:r>
            <a:r>
              <a:rPr lang="zh-CN" altLang="en-US" sz="2400" kern="100" dirty="0" smtClean="0">
                <a:latin typeface="Microsoft YaHei" charset="-122"/>
                <a:ea typeface="Microsoft YaHei" charset="-122"/>
                <a:cs typeface="Microsoft YaHei" charset="-122"/>
              </a:rPr>
              <a:t>、数字定价</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3</a:t>
            </a:r>
            <a:r>
              <a:rPr lang="zh-CN" altLang="en-US" sz="2400" kern="100" dirty="0" smtClean="0">
                <a:latin typeface="Microsoft YaHei" charset="-122"/>
                <a:ea typeface="Microsoft YaHei" charset="-122"/>
                <a:cs typeface="Microsoft YaHei" charset="-122"/>
              </a:rPr>
              <a:t>、心理暗示定价法</a:t>
            </a:r>
            <a:endParaRPr lang="zh-CN" altLang="zh-CN" sz="2400" dirty="0">
              <a:latin typeface="Microsoft YaHei" charset="-122"/>
              <a:ea typeface="Microsoft YaHei" charset="-122"/>
              <a:cs typeface="Microsoft YaHei" charset="-122"/>
            </a:endParaRPr>
          </a:p>
        </p:txBody>
      </p:sp>
      <p:sp>
        <p:nvSpPr>
          <p:cNvPr id="2" name="矩形 1"/>
          <p:cNvSpPr/>
          <p:nvPr/>
        </p:nvSpPr>
        <p:spPr>
          <a:xfrm>
            <a:off x="0" y="72023"/>
            <a:ext cx="172354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12.6.3</a:t>
            </a:r>
            <a:r>
              <a:rPr lang="zh-CN" altLang="en-US" sz="1200" dirty="0">
                <a:solidFill>
                  <a:schemeClr val="bg1">
                    <a:lumMod val="75000"/>
                  </a:schemeClr>
                </a:solidFill>
                <a:latin typeface="SimSun" charset="-122"/>
                <a:ea typeface="SimSun" charset="-122"/>
                <a:cs typeface="SimSun" charset="-122"/>
              </a:rPr>
              <a:t>三、心理定价法</a:t>
            </a:r>
          </a:p>
        </p:txBody>
      </p:sp>
    </p:spTree>
    <p:extLst>
      <p:ext uri="{BB962C8B-B14F-4D97-AF65-F5344CB8AC3E}">
        <p14:creationId xmlns:p14="http://schemas.microsoft.com/office/powerpoint/2010/main" val="37933026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心理定价法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170302" cy="1754326"/>
          </a:xfrm>
          <a:prstGeom prst="rect">
            <a:avLst/>
          </a:prstGeom>
        </p:spPr>
        <p:txBody>
          <a:bodyPr wrap="square">
            <a:spAutoFit/>
          </a:bodyPr>
          <a:lstStyle/>
          <a:p>
            <a:pPr>
              <a:lnSpc>
                <a:spcPct val="150000"/>
              </a:lnSpc>
            </a:pPr>
            <a:r>
              <a:rPr lang="en-US" altLang="zh-CN" sz="2400" kern="100" dirty="0" smtClean="0">
                <a:latin typeface="Microsoft YaHei" charset="-122"/>
                <a:ea typeface="Microsoft YaHei" charset="-122"/>
                <a:cs typeface="Microsoft YaHei" charset="-122"/>
              </a:rPr>
              <a:t>1</a:t>
            </a:r>
            <a:r>
              <a:rPr lang="zh-CN" altLang="en-US" sz="2400" kern="100" dirty="0" smtClean="0">
                <a:latin typeface="Microsoft YaHei" charset="-122"/>
                <a:ea typeface="Microsoft YaHei" charset="-122"/>
                <a:cs typeface="Microsoft YaHei" charset="-122"/>
              </a:rPr>
              <a:t>、炫耀定价：消费选择和自己的身份相关。</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2</a:t>
            </a:r>
            <a:r>
              <a:rPr lang="zh-CN" altLang="en-US" sz="2400" kern="100" dirty="0" smtClean="0">
                <a:latin typeface="Microsoft YaHei" charset="-122"/>
                <a:ea typeface="Microsoft YaHei" charset="-122"/>
                <a:cs typeface="Microsoft YaHei" charset="-122"/>
              </a:rPr>
              <a:t>、数字定价：数字的巧妙运用。（奇数定价，整数定价，特别的数字意义。）</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3</a:t>
            </a:r>
            <a:r>
              <a:rPr lang="zh-CN" altLang="en-US" sz="2400" kern="100" dirty="0" smtClean="0">
                <a:latin typeface="Microsoft YaHei" charset="-122"/>
                <a:ea typeface="Microsoft YaHei" charset="-122"/>
                <a:cs typeface="Microsoft YaHei" charset="-122"/>
              </a:rPr>
              <a:t>、心理暗示定价法</a:t>
            </a:r>
            <a:endParaRPr lang="zh-CN" altLang="zh-CN" sz="2400" dirty="0">
              <a:latin typeface="Microsoft YaHei" charset="-122"/>
              <a:ea typeface="Microsoft YaHei" charset="-122"/>
              <a:cs typeface="Microsoft YaHei" charset="-122"/>
            </a:endParaRPr>
          </a:p>
        </p:txBody>
      </p:sp>
      <p:sp>
        <p:nvSpPr>
          <p:cNvPr id="2" name="矩形 1"/>
          <p:cNvSpPr/>
          <p:nvPr/>
        </p:nvSpPr>
        <p:spPr>
          <a:xfrm>
            <a:off x="0" y="72023"/>
            <a:ext cx="172354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12.6.3</a:t>
            </a:r>
            <a:r>
              <a:rPr lang="zh-CN" altLang="en-US" sz="1200" dirty="0">
                <a:solidFill>
                  <a:schemeClr val="bg1">
                    <a:lumMod val="75000"/>
                  </a:schemeClr>
                </a:solidFill>
                <a:latin typeface="SimSun" charset="-122"/>
                <a:ea typeface="SimSun" charset="-122"/>
                <a:cs typeface="SimSun" charset="-122"/>
              </a:rPr>
              <a:t>三、心理定价法</a:t>
            </a:r>
          </a:p>
        </p:txBody>
      </p:sp>
    </p:spTree>
    <p:extLst>
      <p:ext uri="{BB962C8B-B14F-4D97-AF65-F5344CB8AC3E}">
        <p14:creationId xmlns:p14="http://schemas.microsoft.com/office/powerpoint/2010/main" val="12915964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心理定价法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170302" cy="1754326"/>
          </a:xfrm>
          <a:prstGeom prst="rect">
            <a:avLst/>
          </a:prstGeom>
        </p:spPr>
        <p:txBody>
          <a:bodyPr wrap="square">
            <a:spAutoFit/>
          </a:bodyPr>
          <a:lstStyle/>
          <a:p>
            <a:pPr>
              <a:lnSpc>
                <a:spcPct val="150000"/>
              </a:lnSpc>
            </a:pPr>
            <a:r>
              <a:rPr lang="en-US" altLang="zh-CN" sz="2400" kern="100" dirty="0" smtClean="0">
                <a:latin typeface="Microsoft YaHei" charset="-122"/>
                <a:ea typeface="Microsoft YaHei" charset="-122"/>
                <a:cs typeface="Microsoft YaHei" charset="-122"/>
              </a:rPr>
              <a:t>1</a:t>
            </a:r>
            <a:r>
              <a:rPr lang="zh-CN" altLang="en-US" sz="2400" kern="100" dirty="0" smtClean="0">
                <a:latin typeface="Microsoft YaHei" charset="-122"/>
                <a:ea typeface="Microsoft YaHei" charset="-122"/>
                <a:cs typeface="Microsoft YaHei" charset="-122"/>
              </a:rPr>
              <a:t>、炫耀定价：消费选择和自己的身份相关。</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2</a:t>
            </a:r>
            <a:r>
              <a:rPr lang="zh-CN" altLang="en-US" sz="2400" kern="100" dirty="0" smtClean="0">
                <a:latin typeface="Microsoft YaHei" charset="-122"/>
                <a:ea typeface="Microsoft YaHei" charset="-122"/>
                <a:cs typeface="Microsoft YaHei" charset="-122"/>
              </a:rPr>
              <a:t>、数字定价：数字的巧妙运用。（奇数定价，整数定价，特别的数字意义。）</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3</a:t>
            </a:r>
            <a:r>
              <a:rPr lang="zh-CN" altLang="en-US" sz="2400" kern="100" dirty="0" smtClean="0">
                <a:latin typeface="Microsoft YaHei" charset="-122"/>
                <a:ea typeface="Microsoft YaHei" charset="-122"/>
                <a:cs typeface="Microsoft YaHei" charset="-122"/>
              </a:rPr>
              <a:t>、心理暗示定价法：购买者观察一个产品的时候，脑子里想的价格。</a:t>
            </a:r>
            <a:endParaRPr lang="zh-CN" altLang="zh-CN" sz="2400" dirty="0">
              <a:latin typeface="Microsoft YaHei" charset="-122"/>
              <a:ea typeface="Microsoft YaHei" charset="-122"/>
              <a:cs typeface="Microsoft YaHei" charset="-122"/>
            </a:endParaRPr>
          </a:p>
        </p:txBody>
      </p:sp>
      <p:sp>
        <p:nvSpPr>
          <p:cNvPr id="2" name="矩形 1"/>
          <p:cNvSpPr/>
          <p:nvPr/>
        </p:nvSpPr>
        <p:spPr>
          <a:xfrm>
            <a:off x="0" y="72023"/>
            <a:ext cx="172354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12.6.3</a:t>
            </a:r>
            <a:r>
              <a:rPr lang="zh-CN" altLang="en-US" sz="1200" dirty="0">
                <a:solidFill>
                  <a:schemeClr val="bg1">
                    <a:lumMod val="75000"/>
                  </a:schemeClr>
                </a:solidFill>
                <a:latin typeface="SimSun" charset="-122"/>
                <a:ea typeface="SimSun" charset="-122"/>
                <a:cs typeface="SimSun" charset="-122"/>
              </a:rPr>
              <a:t>三、心理定价法</a:t>
            </a:r>
          </a:p>
        </p:txBody>
      </p:sp>
    </p:spTree>
    <p:extLst>
      <p:ext uri="{BB962C8B-B14F-4D97-AF65-F5344CB8AC3E}">
        <p14:creationId xmlns:p14="http://schemas.microsoft.com/office/powerpoint/2010/main" val="13915766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在新产品定价时的渗透定价策略是（）</a:t>
            </a:r>
          </a:p>
          <a:p>
            <a:pPr>
              <a:lnSpc>
                <a:spcPct val="150000"/>
              </a:lnSpc>
            </a:pP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价格</a:t>
            </a:r>
            <a:r>
              <a:rPr kumimoji="1" lang="zh-CN" altLang="en-US" sz="2400" dirty="0">
                <a:latin typeface="Microsoft YaHei" charset="-122"/>
                <a:ea typeface="Microsoft YaHei" charset="-122"/>
                <a:cs typeface="Microsoft YaHei" charset="-122"/>
              </a:rPr>
              <a:t>定得很</a:t>
            </a:r>
            <a:r>
              <a:rPr kumimoji="1" lang="zh-CN" altLang="en-US" sz="2400" dirty="0" smtClean="0">
                <a:latin typeface="Microsoft YaHei" charset="-122"/>
                <a:ea typeface="Microsoft YaHei" charset="-122"/>
                <a:cs typeface="Microsoft YaHei" charset="-122"/>
              </a:rPr>
              <a:t>高</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价格定得很低 </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价格定得较高</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价格定得较低</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586157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在新产品定价时的渗透定价策略是（）</a:t>
            </a:r>
          </a:p>
          <a:p>
            <a:pPr>
              <a:lnSpc>
                <a:spcPct val="150000"/>
              </a:lnSpc>
            </a:pP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价格</a:t>
            </a:r>
            <a:r>
              <a:rPr kumimoji="1" lang="zh-CN" altLang="en-US" sz="2400" dirty="0">
                <a:latin typeface="Microsoft YaHei" charset="-122"/>
                <a:ea typeface="Microsoft YaHei" charset="-122"/>
                <a:cs typeface="Microsoft YaHei" charset="-122"/>
              </a:rPr>
              <a:t>定得很</a:t>
            </a:r>
            <a:r>
              <a:rPr kumimoji="1" lang="zh-CN" altLang="en-US" sz="2400" dirty="0" smtClean="0">
                <a:latin typeface="Microsoft YaHei" charset="-122"/>
                <a:ea typeface="Microsoft YaHei" charset="-122"/>
                <a:cs typeface="Microsoft YaHei" charset="-122"/>
              </a:rPr>
              <a:t>高</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价格定得很低 </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价格定得较高</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价格定得较低</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744723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如果企业出了一种新产品，目标是先占领市场，或者是把本企业的产品挤进现有市场中去，就可采用（）</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撇油定价策略</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渗透定价策略</a:t>
            </a:r>
          </a:p>
          <a:p>
            <a:pPr>
              <a:lnSpc>
                <a:spcPct val="150000"/>
              </a:lnSpc>
            </a:pPr>
            <a:r>
              <a:rPr kumimoji="1" lang="en-US" altLang="zh-CN" sz="2400" dirty="0">
                <a:latin typeface="Microsoft YaHei" charset="-122"/>
                <a:ea typeface="Microsoft YaHei" charset="-122"/>
                <a:cs typeface="Microsoft YaHei" charset="-122"/>
              </a:rPr>
              <a:t>C</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成本</a:t>
            </a:r>
            <a:r>
              <a:rPr kumimoji="1" lang="zh-CN" altLang="en-US" sz="2400" dirty="0">
                <a:latin typeface="Microsoft YaHei" charset="-122"/>
                <a:ea typeface="Microsoft YaHei" charset="-122"/>
                <a:cs typeface="Microsoft YaHei" charset="-122"/>
              </a:rPr>
              <a:t>定价策略</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产品组合定价</a:t>
            </a:r>
            <a:r>
              <a:rPr kumimoji="1" lang="zh-CN" altLang="en-US" sz="2400" dirty="0" smtClean="0">
                <a:latin typeface="Microsoft YaHei" charset="-122"/>
                <a:ea typeface="Microsoft YaHei" charset="-122"/>
                <a:cs typeface="Microsoft YaHei" charset="-122"/>
              </a:rPr>
              <a:t>策略</a:t>
            </a: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16307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如果企业出了一种新产品，目标是先占领市场，或者是把本企业的产品挤进现有市场中去，就可采用（）</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撇油定价策略</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渗透定价策略</a:t>
            </a:r>
          </a:p>
          <a:p>
            <a:pPr>
              <a:lnSpc>
                <a:spcPct val="150000"/>
              </a:lnSpc>
            </a:pPr>
            <a:r>
              <a:rPr kumimoji="1" lang="en-US" altLang="zh-CN" sz="2400" dirty="0">
                <a:latin typeface="Microsoft YaHei" charset="-122"/>
                <a:ea typeface="Microsoft YaHei" charset="-122"/>
                <a:cs typeface="Microsoft YaHei" charset="-122"/>
              </a:rPr>
              <a:t>C</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成本</a:t>
            </a:r>
            <a:r>
              <a:rPr kumimoji="1" lang="zh-CN" altLang="en-US" sz="2400" dirty="0">
                <a:latin typeface="Microsoft YaHei" charset="-122"/>
                <a:ea typeface="Microsoft YaHei" charset="-122"/>
                <a:cs typeface="Microsoft YaHei" charset="-122"/>
              </a:rPr>
              <a:t>定价策略</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产品组合定价</a:t>
            </a:r>
            <a:r>
              <a:rPr kumimoji="1" lang="zh-CN" altLang="en-US" sz="2400" dirty="0" smtClean="0">
                <a:latin typeface="Microsoft YaHei" charset="-122"/>
                <a:ea typeface="Microsoft YaHei" charset="-122"/>
                <a:cs typeface="Microsoft YaHei" charset="-122"/>
              </a:rPr>
              <a:t>策略</a:t>
            </a: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949013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在竞争导向定价法中，对工程进行投标的企业通常采用的一种定价方法是（）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竞争价格定价法</a:t>
            </a:r>
          </a:p>
          <a:p>
            <a:pPr>
              <a:lnSpc>
                <a:spcPct val="150000"/>
              </a:lnSpc>
            </a:pPr>
            <a:r>
              <a:rPr kumimoji="1" lang="en-US" altLang="zh-CN" sz="2400" dirty="0">
                <a:latin typeface="Microsoft YaHei" charset="-122"/>
                <a:ea typeface="Microsoft YaHei" charset="-122"/>
                <a:cs typeface="Microsoft YaHei" charset="-122"/>
              </a:rPr>
              <a:t>B</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密封</a:t>
            </a:r>
            <a:r>
              <a:rPr kumimoji="1" lang="zh-CN" altLang="en-US" sz="2400" dirty="0">
                <a:latin typeface="Microsoft YaHei" charset="-122"/>
                <a:ea typeface="Microsoft YaHei" charset="-122"/>
                <a:cs typeface="Microsoft YaHei" charset="-122"/>
              </a:rPr>
              <a:t>投标定价</a:t>
            </a:r>
            <a:r>
              <a:rPr kumimoji="1" lang="zh-CN" altLang="en-US" sz="2400" dirty="0" smtClean="0">
                <a:latin typeface="Microsoft YaHei" charset="-122"/>
                <a:ea typeface="Microsoft YaHei" charset="-122"/>
                <a:cs typeface="Microsoft YaHei" charset="-122"/>
              </a:rPr>
              <a:t>法</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渗透定价法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随行就市定价法</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535655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在竞争导向定价法中，对工程进行投标的企业通常采用的一种定价方法是（）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竞争价格定价法</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en-US" altLang="zh-CN" sz="2400" dirty="0" smtClean="0">
                <a:solidFill>
                  <a:srgbClr val="C00000"/>
                </a:solidFill>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密封</a:t>
            </a:r>
            <a:r>
              <a:rPr kumimoji="1" lang="zh-CN" altLang="en-US" sz="2400" dirty="0">
                <a:solidFill>
                  <a:srgbClr val="C00000"/>
                </a:solidFill>
                <a:latin typeface="Microsoft YaHei" charset="-122"/>
                <a:ea typeface="Microsoft YaHei" charset="-122"/>
                <a:cs typeface="Microsoft YaHei" charset="-122"/>
              </a:rPr>
              <a:t>投标定价</a:t>
            </a:r>
            <a:r>
              <a:rPr kumimoji="1" lang="zh-CN" altLang="en-US" sz="2400" dirty="0" smtClean="0">
                <a:solidFill>
                  <a:srgbClr val="C00000"/>
                </a:solidFill>
                <a:latin typeface="Microsoft YaHei" charset="-122"/>
                <a:ea typeface="Microsoft YaHei" charset="-122"/>
                <a:cs typeface="Microsoft YaHei" charset="-122"/>
              </a:rPr>
              <a:t>法</a:t>
            </a:r>
            <a:endParaRPr kumimoji="1" lang="zh-CN" altLang="en-US"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渗透定价法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随行就市定价法</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9437572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在现实经济环境里，大米、棉、石油等一般采用的定法方法是（）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随行就市定价法</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竞争价格定价法</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密封投标定价法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撇脂定价法</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9869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2" name="文本框 1"/>
          <p:cNvSpPr txBox="1"/>
          <p:nvPr/>
        </p:nvSpPr>
        <p:spPr>
          <a:xfrm>
            <a:off x="737937" y="2832180"/>
            <a:ext cx="9464842" cy="2308324"/>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、以维持企业生存为目标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、以追求利润最大化为目标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、以保持和提高市场占有率为目标 </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、以应付或抑制竞争为</a:t>
            </a:r>
            <a:r>
              <a:rPr kumimoji="1" lang="zh-CN" altLang="en-US" sz="2400">
                <a:latin typeface="Microsoft YaHei" charset="-122"/>
                <a:ea typeface="Microsoft YaHei" charset="-122"/>
                <a:cs typeface="Microsoft YaHei" charset="-122"/>
              </a:rPr>
              <a:t>目标 </a:t>
            </a:r>
            <a:endParaRPr kumimoji="1" lang="en-US" altLang="zh-CN" sz="2400" dirty="0" smtClean="0">
              <a:latin typeface="Microsoft YaHei" charset="-122"/>
              <a:ea typeface="Microsoft YaHei" charset="-122"/>
              <a:cs typeface="Microsoft YaHei" charset="-122"/>
            </a:endParaRPr>
          </a:p>
        </p:txBody>
      </p:sp>
      <p:sp>
        <p:nvSpPr>
          <p:cNvPr id="5" name="矩形 4"/>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sp>
        <p:nvSpPr>
          <p:cNvPr id="6" name="圆角矩形 5"/>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简答</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335982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在现实经济环境里，大米、棉、石油等一般采用的定法方法是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随行就市定价法</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竞争价格定价法</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密封投标定价法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撇脂定价法</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35144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2" name="文本框 1"/>
          <p:cNvSpPr txBox="1"/>
          <p:nvPr/>
        </p:nvSpPr>
        <p:spPr>
          <a:xfrm>
            <a:off x="737937" y="2832180"/>
            <a:ext cx="9464842" cy="286232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、以维持企业生存为目标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、以追求利润最大化为目标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、以保持和提高市场占有率为目标 </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、以应付或抑制竞争为目标 </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、以树立企业形象为</a:t>
            </a:r>
            <a:r>
              <a:rPr kumimoji="1" lang="zh-CN" altLang="en-US" sz="2400" dirty="0" smtClean="0">
                <a:latin typeface="Microsoft YaHei" charset="-122"/>
                <a:ea typeface="Microsoft YaHei" charset="-122"/>
                <a:cs typeface="Microsoft YaHei" charset="-122"/>
              </a:rPr>
              <a:t>目标</a:t>
            </a:r>
            <a:endParaRPr kumimoji="1" lang="zh-CN" altLang="en-US" sz="2400" dirty="0">
              <a:latin typeface="Microsoft YaHei" charset="-122"/>
              <a:ea typeface="Microsoft YaHei" charset="-122"/>
              <a:cs typeface="Microsoft YaHei" charset="-122"/>
            </a:endParaRPr>
          </a:p>
        </p:txBody>
      </p:sp>
      <p:sp>
        <p:nvSpPr>
          <p:cNvPr id="5" name="矩形 4"/>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sp>
        <p:nvSpPr>
          <p:cNvPr id="6" name="圆角矩形 5"/>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简答</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93229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可以作为企业定价目标的是（）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追求利润最大化</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增强社会影响力</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增加员工收入</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提高产品质量</a:t>
            </a:r>
          </a:p>
        </p:txBody>
      </p:sp>
    </p:spTree>
    <p:extLst>
      <p:ext uri="{BB962C8B-B14F-4D97-AF65-F5344CB8AC3E}">
        <p14:creationId xmlns:p14="http://schemas.microsoft.com/office/powerpoint/2010/main" val="1143610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可以作为企业定价目标的是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追求利润最大化</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增强社会影响力</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增加员工收入</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提高产品质量</a:t>
            </a:r>
          </a:p>
        </p:txBody>
      </p:sp>
    </p:spTree>
    <p:extLst>
      <p:ext uri="{BB962C8B-B14F-4D97-AF65-F5344CB8AC3E}">
        <p14:creationId xmlns:p14="http://schemas.microsoft.com/office/powerpoint/2010/main" val="223986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企业定价目标不包括</a:t>
            </a: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以追求利润最大化为目标</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以维持企业生存为目标</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以增加员工收入作为定价目标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以应付或抑制竞争为目标</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83434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831974"/>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企业定价目标不包括</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以追求利润最大化为目标</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以维持企业生存为目标</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以增加员工收入作为定价目标 </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以应付或抑制竞争为目标</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35325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企业通过制定产品价格所要达到的目的，也就是企业通过价格制定所要实现的经营意图是（）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定价目标</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定价策略</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定价方法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成本加成</a:t>
            </a:r>
            <a:r>
              <a:rPr kumimoji="1" lang="zh-CN" altLang="en-US" sz="2400" dirty="0" smtClean="0">
                <a:latin typeface="Microsoft YaHei" charset="-122"/>
                <a:ea typeface="Microsoft YaHei" charset="-122"/>
                <a:cs typeface="Microsoft YaHei" charset="-122"/>
              </a:rPr>
              <a:t>定价</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96142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企业通过制定产品价格所要达到的目的，也就是企业通过价格制定所要实现的经营意图是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定价目标</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定价策略</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定价方法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成本加成</a:t>
            </a:r>
            <a:r>
              <a:rPr kumimoji="1" lang="zh-CN" altLang="en-US" sz="2400" dirty="0" smtClean="0">
                <a:latin typeface="Microsoft YaHei" charset="-122"/>
                <a:ea typeface="Microsoft YaHei" charset="-122"/>
                <a:cs typeface="Microsoft YaHei" charset="-122"/>
              </a:rPr>
              <a:t>定价</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09079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263912044"/>
              </p:ext>
            </p:extLst>
          </p:nvPr>
        </p:nvGraphicFramePr>
        <p:xfrm>
          <a:off x="0" y="667103"/>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8840794" y="1712069"/>
            <a:ext cx="583660" cy="29961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672366" y="2886962"/>
            <a:ext cx="251963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利润最大化为目标的定价方法</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334809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考试相关：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时长：</a:t>
            </a:r>
            <a:r>
              <a:rPr kumimoji="1" lang="en-US" altLang="zh-CN" sz="2400" dirty="0" smtClean="0">
                <a:latin typeface="Microsoft YaHei" charset="-122"/>
                <a:ea typeface="Microsoft YaHei" charset="-122"/>
                <a:cs typeface="Microsoft YaHei" charset="-122"/>
              </a:rPr>
              <a:t>150</a:t>
            </a:r>
            <a:r>
              <a:rPr kumimoji="1" lang="zh-CN" altLang="en-US" sz="2400" dirty="0" smtClean="0">
                <a:latin typeface="Microsoft YaHei" charset="-122"/>
                <a:ea typeface="Microsoft YaHei" charset="-122"/>
                <a:cs typeface="Microsoft YaHei" charset="-122"/>
              </a:rPr>
              <a:t>分钟</a:t>
            </a:r>
            <a:endParaRPr kumimoji="1" lang="en-US" altLang="zh-CN" sz="2400" dirty="0" smtClean="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gridCol w="2644274"/>
                <a:gridCol w="2644274"/>
              </a:tblGrid>
              <a:tr h="661556">
                <a:tc>
                  <a:txBody>
                    <a:bodyPr/>
                    <a:lstStyle/>
                    <a:p>
                      <a:pPr algn="ctr">
                        <a:lnSpc>
                          <a:spcPct val="150000"/>
                        </a:lnSpc>
                      </a:pPr>
                      <a:r>
                        <a:rPr lang="zh-CN" altLang="en-US" sz="2400" dirty="0" smtClean="0">
                          <a:latin typeface="Microsoft YaHei" charset="-122"/>
                          <a:ea typeface="Microsoft YaHei" charset="-122"/>
                          <a:cs typeface="Microsoft YaHei" charset="-122"/>
                        </a:rPr>
                        <a:t>考试题型</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题目数量</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题目分值</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单选题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简答题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计算题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案例分析题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bl>
          </a:graphicData>
        </a:graphic>
      </p:graphicFrame>
    </p:spTree>
    <p:custDataLst>
      <p:tags r:id="rId1"/>
    </p:custDataLst>
    <p:extLst>
      <p:ext uri="{BB962C8B-B14F-4D97-AF65-F5344CB8AC3E}">
        <p14:creationId xmlns:p14="http://schemas.microsoft.com/office/powerpoint/2010/main" val="7841741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a:t>
            </a:r>
            <a:r>
              <a:rPr lang="zh-CN" altLang="en-US" sz="2800" dirty="0" smtClean="0">
                <a:latin typeface="Microsoft YaHei" charset="-122"/>
                <a:ea typeface="Microsoft YaHei" charset="-122"/>
                <a:cs typeface="Microsoft YaHei" charset="-122"/>
              </a:rPr>
              <a:t> 成本加成定价法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一、定义</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37937" y="2832180"/>
            <a:ext cx="10668000"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a:t>
            </a:r>
            <a:r>
              <a:rPr kumimoji="1" lang="zh-CN" altLang="en-US" sz="2000" dirty="0" smtClean="0">
                <a:solidFill>
                  <a:srgbClr val="C00000"/>
                </a:solidFill>
                <a:latin typeface="Microsoft YaHei" charset="-122"/>
                <a:ea typeface="Microsoft YaHei" charset="-122"/>
                <a:cs typeface="Microsoft YaHei" charset="-122"/>
              </a:rPr>
              <a:t>成本</a:t>
            </a:r>
            <a:r>
              <a:rPr kumimoji="1" lang="zh-CN" altLang="en-US" sz="2000" dirty="0">
                <a:solidFill>
                  <a:srgbClr val="C00000"/>
                </a:solidFill>
                <a:latin typeface="Microsoft YaHei" charset="-122"/>
                <a:ea typeface="Microsoft YaHei" charset="-122"/>
                <a:cs typeface="Microsoft YaHei" charset="-122"/>
              </a:rPr>
              <a:t>加成定价</a:t>
            </a:r>
            <a:r>
              <a:rPr kumimoji="1" lang="zh-CN" altLang="en-US" sz="2000" dirty="0" smtClean="0">
                <a:solidFill>
                  <a:srgbClr val="C00000"/>
                </a:solidFill>
                <a:latin typeface="Microsoft YaHei" charset="-122"/>
                <a:ea typeface="Microsoft YaHei" charset="-122"/>
                <a:cs typeface="Microsoft YaHei" charset="-122"/>
              </a:rPr>
              <a:t>法：</a:t>
            </a:r>
            <a:r>
              <a:rPr kumimoji="1" lang="zh-CN" altLang="en-US" sz="2000" dirty="0" smtClean="0">
                <a:latin typeface="Microsoft YaHei" charset="-122"/>
                <a:ea typeface="Microsoft YaHei" charset="-122"/>
                <a:cs typeface="Microsoft YaHei" charset="-122"/>
              </a:rPr>
              <a:t>企业</a:t>
            </a:r>
            <a:r>
              <a:rPr kumimoji="1" lang="zh-CN" altLang="en-US" sz="2000" b="1" dirty="0">
                <a:latin typeface="Microsoft YaHei" charset="-122"/>
                <a:ea typeface="Microsoft YaHei" charset="-122"/>
                <a:cs typeface="Microsoft YaHei" charset="-122"/>
              </a:rPr>
              <a:t>最常用、最基本</a:t>
            </a:r>
            <a:r>
              <a:rPr kumimoji="1" lang="zh-CN" altLang="en-US" sz="2000" dirty="0">
                <a:latin typeface="Microsoft YaHei" charset="-122"/>
                <a:ea typeface="Microsoft YaHei" charset="-122"/>
                <a:cs typeface="Microsoft YaHei" charset="-122"/>
              </a:rPr>
              <a:t>的定价</a:t>
            </a:r>
            <a:r>
              <a:rPr kumimoji="1" lang="zh-CN" altLang="en-US" sz="2000" dirty="0" smtClean="0">
                <a:latin typeface="Microsoft YaHei" charset="-122"/>
                <a:ea typeface="Microsoft YaHei" charset="-122"/>
                <a:cs typeface="Microsoft YaHei" charset="-122"/>
              </a:rPr>
              <a:t>方法。以</a:t>
            </a:r>
            <a:r>
              <a:rPr kumimoji="1" lang="zh-CN" altLang="en-US" sz="2000" dirty="0">
                <a:latin typeface="Microsoft YaHei" charset="-122"/>
                <a:ea typeface="Microsoft YaHei" charset="-122"/>
                <a:cs typeface="Microsoft YaHei" charset="-122"/>
              </a:rPr>
              <a:t>产品</a:t>
            </a:r>
            <a:r>
              <a:rPr kumimoji="1" lang="zh-CN" altLang="en-US" sz="2000" dirty="0">
                <a:solidFill>
                  <a:srgbClr val="C00000"/>
                </a:solidFill>
                <a:latin typeface="Microsoft YaHei" charset="-122"/>
                <a:ea typeface="Microsoft YaHei" charset="-122"/>
                <a:cs typeface="Microsoft YaHei" charset="-122"/>
              </a:rPr>
              <a:t>单位成本</a:t>
            </a:r>
            <a:r>
              <a:rPr kumimoji="1" lang="zh-CN" altLang="en-US" sz="2000" dirty="0">
                <a:latin typeface="Microsoft YaHei" charset="-122"/>
                <a:ea typeface="Microsoft YaHei" charset="-122"/>
                <a:cs typeface="Microsoft YaHei" charset="-122"/>
              </a:rPr>
              <a:t>为基本依据，再加上</a:t>
            </a:r>
            <a:r>
              <a:rPr kumimoji="1" lang="zh-CN" altLang="en-US" sz="2000" dirty="0">
                <a:solidFill>
                  <a:srgbClr val="C00000"/>
                </a:solidFill>
                <a:latin typeface="Microsoft YaHei" charset="-122"/>
                <a:ea typeface="Microsoft YaHei" charset="-122"/>
                <a:cs typeface="Microsoft YaHei" charset="-122"/>
              </a:rPr>
              <a:t>预期利润</a:t>
            </a:r>
            <a:r>
              <a:rPr kumimoji="1" lang="zh-CN" altLang="en-US" sz="2000" dirty="0">
                <a:latin typeface="Microsoft YaHei" charset="-122"/>
                <a:ea typeface="Microsoft YaHei" charset="-122"/>
                <a:cs typeface="Microsoft YaHei" charset="-122"/>
              </a:rPr>
              <a:t>来确定价格的定价方法</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p:txBody>
      </p:sp>
      <p:graphicFrame>
        <p:nvGraphicFramePr>
          <p:cNvPr id="5" name="图表 4"/>
          <p:cNvGraphicFramePr/>
          <p:nvPr>
            <p:extLst>
              <p:ext uri="{D42A27DB-BD31-4B8C-83A1-F6EECF244321}">
                <p14:modId xmlns:p14="http://schemas.microsoft.com/office/powerpoint/2010/main" val="825010642"/>
              </p:ext>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269176" y="137448"/>
            <a:ext cx="264687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12.2.1</a:t>
            </a:r>
            <a:r>
              <a:rPr lang="zh-CN" altLang="en-US" sz="1200" dirty="0">
                <a:solidFill>
                  <a:schemeClr val="bg1">
                    <a:lumMod val="75000"/>
                  </a:schemeClr>
                </a:solidFill>
                <a:latin typeface="SimSun" charset="-122"/>
                <a:ea typeface="SimSun" charset="-122"/>
                <a:cs typeface="SimSun" charset="-122"/>
              </a:rPr>
              <a:t>一、成本加成定价的基本方法</a:t>
            </a:r>
          </a:p>
        </p:txBody>
      </p:sp>
    </p:spTree>
    <p:extLst>
      <p:ext uri="{BB962C8B-B14F-4D97-AF65-F5344CB8AC3E}">
        <p14:creationId xmlns:p14="http://schemas.microsoft.com/office/powerpoint/2010/main" val="1650615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a:t>
            </a:r>
            <a:r>
              <a:rPr lang="zh-CN" altLang="en-US" sz="2800" dirty="0" smtClean="0">
                <a:latin typeface="Microsoft YaHei" charset="-122"/>
                <a:ea typeface="Microsoft YaHei" charset="-122"/>
                <a:cs typeface="Microsoft YaHei" charset="-122"/>
              </a:rPr>
              <a:t> 成本加成定价法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一、定义</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37937" y="2832180"/>
            <a:ext cx="10668000" cy="1938992"/>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a:t>
            </a:r>
            <a:r>
              <a:rPr kumimoji="1" lang="zh-CN" altLang="en-US" sz="2000" dirty="0" smtClean="0">
                <a:solidFill>
                  <a:srgbClr val="C00000"/>
                </a:solidFill>
                <a:latin typeface="Microsoft YaHei" charset="-122"/>
                <a:ea typeface="Microsoft YaHei" charset="-122"/>
                <a:cs typeface="Microsoft YaHei" charset="-122"/>
              </a:rPr>
              <a:t>成本</a:t>
            </a:r>
            <a:r>
              <a:rPr kumimoji="1" lang="zh-CN" altLang="en-US" sz="2000" dirty="0">
                <a:solidFill>
                  <a:srgbClr val="C00000"/>
                </a:solidFill>
                <a:latin typeface="Microsoft YaHei" charset="-122"/>
                <a:ea typeface="Microsoft YaHei" charset="-122"/>
                <a:cs typeface="Microsoft YaHei" charset="-122"/>
              </a:rPr>
              <a:t>加成定价</a:t>
            </a:r>
            <a:r>
              <a:rPr kumimoji="1" lang="zh-CN" altLang="en-US" sz="2000" dirty="0" smtClean="0">
                <a:solidFill>
                  <a:srgbClr val="C00000"/>
                </a:solidFill>
                <a:latin typeface="Microsoft YaHei" charset="-122"/>
                <a:ea typeface="Microsoft YaHei" charset="-122"/>
                <a:cs typeface="Microsoft YaHei" charset="-122"/>
              </a:rPr>
              <a:t>法：</a:t>
            </a:r>
            <a:r>
              <a:rPr kumimoji="1" lang="zh-CN" altLang="en-US" sz="2000" dirty="0" smtClean="0">
                <a:latin typeface="Microsoft YaHei" charset="-122"/>
                <a:ea typeface="Microsoft YaHei" charset="-122"/>
                <a:cs typeface="Microsoft YaHei" charset="-122"/>
              </a:rPr>
              <a:t>企业</a:t>
            </a:r>
            <a:r>
              <a:rPr kumimoji="1" lang="zh-CN" altLang="en-US" sz="2000" dirty="0">
                <a:latin typeface="Microsoft YaHei" charset="-122"/>
                <a:ea typeface="Microsoft YaHei" charset="-122"/>
                <a:cs typeface="Microsoft YaHei" charset="-122"/>
              </a:rPr>
              <a:t>最常用、最基本的定价</a:t>
            </a:r>
            <a:r>
              <a:rPr kumimoji="1" lang="zh-CN" altLang="en-US" sz="2000" dirty="0" smtClean="0">
                <a:latin typeface="Microsoft YaHei" charset="-122"/>
                <a:ea typeface="Microsoft YaHei" charset="-122"/>
                <a:cs typeface="Microsoft YaHei" charset="-122"/>
              </a:rPr>
              <a:t>方法。以</a:t>
            </a:r>
            <a:r>
              <a:rPr kumimoji="1" lang="zh-CN" altLang="en-US" sz="2000" dirty="0">
                <a:latin typeface="Microsoft YaHei" charset="-122"/>
                <a:ea typeface="Microsoft YaHei" charset="-122"/>
                <a:cs typeface="Microsoft YaHei" charset="-122"/>
              </a:rPr>
              <a:t>产品</a:t>
            </a:r>
            <a:r>
              <a:rPr kumimoji="1" lang="zh-CN" altLang="en-US" sz="2000" dirty="0">
                <a:solidFill>
                  <a:srgbClr val="C00000"/>
                </a:solidFill>
                <a:latin typeface="Microsoft YaHei" charset="-122"/>
                <a:ea typeface="Microsoft YaHei" charset="-122"/>
                <a:cs typeface="Microsoft YaHei" charset="-122"/>
              </a:rPr>
              <a:t>单位成本</a:t>
            </a:r>
            <a:r>
              <a:rPr kumimoji="1" lang="zh-CN" altLang="en-US" sz="2000" dirty="0">
                <a:latin typeface="Microsoft YaHei" charset="-122"/>
                <a:ea typeface="Microsoft YaHei" charset="-122"/>
                <a:cs typeface="Microsoft YaHei" charset="-122"/>
              </a:rPr>
              <a:t>为基本依据，再加上</a:t>
            </a:r>
            <a:r>
              <a:rPr kumimoji="1" lang="zh-CN" altLang="en-US" sz="2000" dirty="0">
                <a:solidFill>
                  <a:srgbClr val="C00000"/>
                </a:solidFill>
                <a:latin typeface="Microsoft YaHei" charset="-122"/>
                <a:ea typeface="Microsoft YaHei" charset="-122"/>
                <a:cs typeface="Microsoft YaHei" charset="-122"/>
              </a:rPr>
              <a:t>预期利润</a:t>
            </a:r>
            <a:r>
              <a:rPr kumimoji="1" lang="zh-CN" altLang="en-US" sz="2000" dirty="0">
                <a:latin typeface="Microsoft YaHei" charset="-122"/>
                <a:ea typeface="Microsoft YaHei" charset="-122"/>
                <a:cs typeface="Microsoft YaHei" charset="-122"/>
              </a:rPr>
              <a:t>来确定价格的定价方法</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a:t>
            </a:r>
            <a:r>
              <a:rPr kumimoji="1" lang="zh-CN" altLang="en-US" sz="2000" dirty="0" smtClean="0">
                <a:solidFill>
                  <a:srgbClr val="C00000"/>
                </a:solidFill>
                <a:latin typeface="Microsoft YaHei" charset="-122"/>
                <a:ea typeface="Microsoft YaHei" charset="-122"/>
                <a:cs typeface="Microsoft YaHei" charset="-122"/>
              </a:rPr>
              <a:t>基本思想</a:t>
            </a:r>
            <a:r>
              <a:rPr kumimoji="1" lang="zh-CN" altLang="en-US" sz="2000" dirty="0">
                <a:solidFill>
                  <a:srgbClr val="C00000"/>
                </a:solidFill>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认为</a:t>
            </a:r>
            <a:r>
              <a:rPr kumimoji="1" lang="zh-CN" altLang="en-US" sz="2000" dirty="0">
                <a:latin typeface="Microsoft YaHei" charset="-122"/>
                <a:ea typeface="Microsoft YaHei" charset="-122"/>
                <a:cs typeface="Microsoft YaHei" charset="-122"/>
              </a:rPr>
              <a:t>所定的价格应能涵盖生产产品的成本，并足以使企业按目标收益率获得一定程度的利润。</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269176" y="137448"/>
            <a:ext cx="264687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12.2.1</a:t>
            </a:r>
            <a:r>
              <a:rPr lang="zh-CN" altLang="en-US" sz="1200" dirty="0">
                <a:solidFill>
                  <a:schemeClr val="bg1">
                    <a:lumMod val="75000"/>
                  </a:schemeClr>
                </a:solidFill>
                <a:latin typeface="SimSun" charset="-122"/>
                <a:ea typeface="SimSun" charset="-122"/>
                <a:cs typeface="SimSun" charset="-122"/>
              </a:rPr>
              <a:t>一、成本加成定价的基本方法</a:t>
            </a:r>
          </a:p>
        </p:txBody>
      </p:sp>
    </p:spTree>
    <p:extLst>
      <p:ext uri="{BB962C8B-B14F-4D97-AF65-F5344CB8AC3E}">
        <p14:creationId xmlns:p14="http://schemas.microsoft.com/office/powerpoint/2010/main" val="457719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a:t>
            </a:r>
            <a:r>
              <a:rPr lang="zh-CN" altLang="en-US" sz="2800" dirty="0" smtClean="0">
                <a:latin typeface="Microsoft YaHei" charset="-122"/>
                <a:ea typeface="Microsoft YaHei" charset="-122"/>
                <a:cs typeface="Microsoft YaHei" charset="-122"/>
              </a:rPr>
              <a:t> 成本加成定价法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一、定义</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37937" y="2832180"/>
            <a:ext cx="10668000" cy="1938992"/>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a:t>
            </a:r>
            <a:r>
              <a:rPr kumimoji="1" lang="zh-CN" altLang="en-US" sz="2000" dirty="0" smtClean="0">
                <a:solidFill>
                  <a:srgbClr val="C00000"/>
                </a:solidFill>
                <a:latin typeface="Microsoft YaHei" charset="-122"/>
                <a:ea typeface="Microsoft YaHei" charset="-122"/>
                <a:cs typeface="Microsoft YaHei" charset="-122"/>
              </a:rPr>
              <a:t>成本</a:t>
            </a:r>
            <a:r>
              <a:rPr kumimoji="1" lang="zh-CN" altLang="en-US" sz="2000" dirty="0">
                <a:solidFill>
                  <a:srgbClr val="C00000"/>
                </a:solidFill>
                <a:latin typeface="Microsoft YaHei" charset="-122"/>
                <a:ea typeface="Microsoft YaHei" charset="-122"/>
                <a:cs typeface="Microsoft YaHei" charset="-122"/>
              </a:rPr>
              <a:t>加成定价</a:t>
            </a:r>
            <a:r>
              <a:rPr kumimoji="1" lang="zh-CN" altLang="en-US" sz="2000" dirty="0" smtClean="0">
                <a:solidFill>
                  <a:srgbClr val="C00000"/>
                </a:solidFill>
                <a:latin typeface="Microsoft YaHei" charset="-122"/>
                <a:ea typeface="Microsoft YaHei" charset="-122"/>
                <a:cs typeface="Microsoft YaHei" charset="-122"/>
              </a:rPr>
              <a:t>法：</a:t>
            </a:r>
            <a:r>
              <a:rPr kumimoji="1" lang="zh-CN" altLang="en-US" sz="2000" dirty="0" smtClean="0">
                <a:latin typeface="Microsoft YaHei" charset="-122"/>
                <a:ea typeface="Microsoft YaHei" charset="-122"/>
                <a:cs typeface="Microsoft YaHei" charset="-122"/>
              </a:rPr>
              <a:t>企业</a:t>
            </a:r>
            <a:r>
              <a:rPr kumimoji="1" lang="zh-CN" altLang="en-US" sz="2000" dirty="0">
                <a:latin typeface="Microsoft YaHei" charset="-122"/>
                <a:ea typeface="Microsoft YaHei" charset="-122"/>
                <a:cs typeface="Microsoft YaHei" charset="-122"/>
              </a:rPr>
              <a:t>最常用、最基本的定价</a:t>
            </a:r>
            <a:r>
              <a:rPr kumimoji="1" lang="zh-CN" altLang="en-US" sz="2000" dirty="0" smtClean="0">
                <a:latin typeface="Microsoft YaHei" charset="-122"/>
                <a:ea typeface="Microsoft YaHei" charset="-122"/>
                <a:cs typeface="Microsoft YaHei" charset="-122"/>
              </a:rPr>
              <a:t>方法。以</a:t>
            </a:r>
            <a:r>
              <a:rPr kumimoji="1" lang="zh-CN" altLang="en-US" sz="2000" dirty="0">
                <a:latin typeface="Microsoft YaHei" charset="-122"/>
                <a:ea typeface="Microsoft YaHei" charset="-122"/>
                <a:cs typeface="Microsoft YaHei" charset="-122"/>
              </a:rPr>
              <a:t>产品</a:t>
            </a:r>
            <a:r>
              <a:rPr kumimoji="1" lang="zh-CN" altLang="en-US" sz="2000" dirty="0">
                <a:solidFill>
                  <a:srgbClr val="C00000"/>
                </a:solidFill>
                <a:latin typeface="Microsoft YaHei" charset="-122"/>
                <a:ea typeface="Microsoft YaHei" charset="-122"/>
                <a:cs typeface="Microsoft YaHei" charset="-122"/>
              </a:rPr>
              <a:t>单位成本</a:t>
            </a:r>
            <a:r>
              <a:rPr kumimoji="1" lang="zh-CN" altLang="en-US" sz="2000" dirty="0">
                <a:latin typeface="Microsoft YaHei" charset="-122"/>
                <a:ea typeface="Microsoft YaHei" charset="-122"/>
                <a:cs typeface="Microsoft YaHei" charset="-122"/>
              </a:rPr>
              <a:t>为基本依据，再加上</a:t>
            </a:r>
            <a:r>
              <a:rPr kumimoji="1" lang="zh-CN" altLang="en-US" sz="2000" dirty="0">
                <a:solidFill>
                  <a:srgbClr val="C00000"/>
                </a:solidFill>
                <a:latin typeface="Microsoft YaHei" charset="-122"/>
                <a:ea typeface="Microsoft YaHei" charset="-122"/>
                <a:cs typeface="Microsoft YaHei" charset="-122"/>
              </a:rPr>
              <a:t>预期利润</a:t>
            </a:r>
            <a:r>
              <a:rPr kumimoji="1" lang="zh-CN" altLang="en-US" sz="2000" dirty="0">
                <a:latin typeface="Microsoft YaHei" charset="-122"/>
                <a:ea typeface="Microsoft YaHei" charset="-122"/>
                <a:cs typeface="Microsoft YaHei" charset="-122"/>
              </a:rPr>
              <a:t>来确定价格的定价方法</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a:t>
            </a:r>
            <a:r>
              <a:rPr kumimoji="1" lang="zh-CN" altLang="en-US" sz="2000" dirty="0" smtClean="0">
                <a:solidFill>
                  <a:srgbClr val="C00000"/>
                </a:solidFill>
                <a:latin typeface="Microsoft YaHei" charset="-122"/>
                <a:ea typeface="Microsoft YaHei" charset="-122"/>
                <a:cs typeface="Microsoft YaHei" charset="-122"/>
              </a:rPr>
              <a:t>基本思想</a:t>
            </a:r>
            <a:r>
              <a:rPr kumimoji="1" lang="zh-CN" altLang="en-US" sz="2000" dirty="0">
                <a:solidFill>
                  <a:srgbClr val="C00000"/>
                </a:solidFill>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认为</a:t>
            </a:r>
            <a:r>
              <a:rPr kumimoji="1" lang="zh-CN" altLang="en-US" sz="2000" dirty="0">
                <a:latin typeface="Microsoft YaHei" charset="-122"/>
                <a:ea typeface="Microsoft YaHei" charset="-122"/>
                <a:cs typeface="Microsoft YaHei" charset="-122"/>
              </a:rPr>
              <a:t>所定的价格应能涵盖生产产品的成本，并足以使企业按目标收益率获得一定程度的利润。</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圆角矩形 2"/>
          <p:cNvSpPr/>
          <p:nvPr/>
        </p:nvSpPr>
        <p:spPr>
          <a:xfrm>
            <a:off x="4154905" y="5320988"/>
            <a:ext cx="3866148" cy="9625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成本</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预期利润</a:t>
            </a:r>
            <a:endParaRPr kumimoji="1" lang="zh-CN" altLang="en-US" sz="2400" dirty="0">
              <a:latin typeface="Microsoft YaHei" charset="-122"/>
              <a:ea typeface="Microsoft YaHei" charset="-122"/>
              <a:cs typeface="Microsoft YaHei" charset="-122"/>
            </a:endParaRPr>
          </a:p>
        </p:txBody>
      </p:sp>
      <p:sp>
        <p:nvSpPr>
          <p:cNvPr id="7" name="矩形 6"/>
          <p:cNvSpPr/>
          <p:nvPr/>
        </p:nvSpPr>
        <p:spPr>
          <a:xfrm>
            <a:off x="269176" y="137448"/>
            <a:ext cx="264687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12.2.1</a:t>
            </a:r>
            <a:r>
              <a:rPr lang="zh-CN" altLang="en-US" sz="1200" dirty="0">
                <a:solidFill>
                  <a:schemeClr val="bg1">
                    <a:lumMod val="75000"/>
                  </a:schemeClr>
                </a:solidFill>
                <a:latin typeface="SimSun" charset="-122"/>
                <a:ea typeface="SimSun" charset="-122"/>
                <a:cs typeface="SimSun" charset="-122"/>
              </a:rPr>
              <a:t>一、成本加成定价的基本方法</a:t>
            </a:r>
          </a:p>
        </p:txBody>
      </p:sp>
    </p:spTree>
    <p:extLst>
      <p:ext uri="{BB962C8B-B14F-4D97-AF65-F5344CB8AC3E}">
        <p14:creationId xmlns:p14="http://schemas.microsoft.com/office/powerpoint/2010/main" val="8826291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a:t>
            </a:r>
            <a:r>
              <a:rPr lang="zh-CN" altLang="en-US" sz="2800" dirty="0" smtClean="0">
                <a:latin typeface="Microsoft YaHei" charset="-122"/>
                <a:ea typeface="Microsoft YaHei" charset="-122"/>
                <a:cs typeface="Microsoft YaHei" charset="-122"/>
              </a:rPr>
              <a:t> 成本加成定价法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一、定义</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37936" y="2832180"/>
            <a:ext cx="10876547" cy="3323987"/>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3</a:t>
            </a:r>
            <a:r>
              <a:rPr kumimoji="1" lang="zh-CN" altLang="en-US" sz="2000" dirty="0" smtClean="0">
                <a:latin typeface="Microsoft YaHei" charset="-122"/>
                <a:ea typeface="Microsoft YaHei" charset="-122"/>
                <a:cs typeface="Microsoft YaHei" charset="-122"/>
              </a:rPr>
              <a:t>、</a:t>
            </a:r>
            <a:r>
              <a:rPr kumimoji="1" lang="zh-CN" altLang="en-US" sz="2000" dirty="0" smtClean="0">
                <a:solidFill>
                  <a:srgbClr val="C00000"/>
                </a:solidFill>
                <a:latin typeface="Microsoft YaHei" charset="-122"/>
                <a:ea typeface="Microsoft YaHei" charset="-122"/>
                <a:cs typeface="Microsoft YaHei" charset="-122"/>
              </a:rPr>
              <a:t>基本步骤：</a:t>
            </a:r>
            <a:endParaRPr kumimoji="1" lang="en-US" altLang="zh-CN" sz="2000" dirty="0">
              <a:solidFill>
                <a:srgbClr val="C00000"/>
              </a:solidFill>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第一</a:t>
            </a:r>
            <a:r>
              <a:rPr kumimoji="1" lang="zh-CN" altLang="en-US" sz="2000" dirty="0">
                <a:latin typeface="Microsoft YaHei" charset="-122"/>
                <a:ea typeface="Microsoft YaHei" charset="-122"/>
                <a:cs typeface="Microsoft YaHei" charset="-122"/>
              </a:rPr>
              <a:t>步：估算企业生产和销售某种产品的平均</a:t>
            </a:r>
            <a:r>
              <a:rPr kumimoji="1" lang="zh-CN" altLang="en-US" sz="2000" dirty="0">
                <a:solidFill>
                  <a:srgbClr val="C00000"/>
                </a:solidFill>
                <a:latin typeface="Microsoft YaHei" charset="-122"/>
                <a:ea typeface="Microsoft YaHei" charset="-122"/>
                <a:cs typeface="Microsoft YaHei" charset="-122"/>
              </a:rPr>
              <a:t>变动</a:t>
            </a:r>
            <a:r>
              <a:rPr kumimoji="1" lang="zh-CN" altLang="en-US" sz="2000" dirty="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AVC</a:t>
            </a:r>
            <a:r>
              <a:rPr kumimoji="1" lang="zh-CN" altLang="en-US"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第二步：估算出固定成本，并按照产品产量将固定成本分摊到单位产品上，由此计算出平均</a:t>
            </a:r>
            <a:r>
              <a:rPr kumimoji="1" lang="zh-CN" altLang="en-US" sz="2000" dirty="0">
                <a:solidFill>
                  <a:srgbClr val="C00000"/>
                </a:solidFill>
                <a:latin typeface="Microsoft YaHei" charset="-122"/>
                <a:ea typeface="Microsoft YaHei" charset="-122"/>
                <a:cs typeface="Microsoft YaHei" charset="-122"/>
              </a:rPr>
              <a:t>固定</a:t>
            </a:r>
            <a:r>
              <a:rPr kumimoji="1" lang="zh-CN" altLang="en-US" sz="2000" dirty="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AFC</a:t>
            </a:r>
            <a:r>
              <a:rPr kumimoji="1" lang="zh-CN" altLang="en-US" sz="2000" dirty="0">
                <a:latin typeface="Microsoft YaHei" charset="-122"/>
                <a:ea typeface="Microsoft YaHei" charset="-122"/>
                <a:cs typeface="Microsoft YaHei" charset="-122"/>
              </a:rPr>
              <a:t>）。</a:t>
            </a:r>
          </a:p>
          <a:p>
            <a:pPr>
              <a:lnSpc>
                <a:spcPct val="150000"/>
              </a:lnSpc>
            </a:pPr>
            <a:r>
              <a:rPr kumimoji="1" lang="zh-CN" altLang="en-US" sz="2000" dirty="0" smtClean="0">
                <a:latin typeface="Microsoft YaHei" charset="-122"/>
                <a:ea typeface="Microsoft YaHei" charset="-122"/>
                <a:cs typeface="Microsoft YaHei" charset="-122"/>
              </a:rPr>
              <a:t>第三</a:t>
            </a:r>
            <a:r>
              <a:rPr kumimoji="1" lang="zh-CN" altLang="en-US" sz="2000" dirty="0">
                <a:latin typeface="Microsoft YaHei" charset="-122"/>
                <a:ea typeface="Microsoft YaHei" charset="-122"/>
                <a:cs typeface="Microsoft YaHei" charset="-122"/>
              </a:rPr>
              <a:t>步：将平均变动成本和平均固定成本相加，得出平均</a:t>
            </a:r>
            <a:r>
              <a:rPr kumimoji="1" lang="zh-CN" altLang="en-US" sz="2000" dirty="0">
                <a:solidFill>
                  <a:srgbClr val="C00000"/>
                </a:solidFill>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AC</a:t>
            </a:r>
            <a:r>
              <a:rPr kumimoji="1" lang="zh-CN" altLang="en-US" sz="2000" dirty="0">
                <a:latin typeface="Microsoft YaHei" charset="-122"/>
                <a:ea typeface="Microsoft YaHei" charset="-122"/>
                <a:cs typeface="Microsoft YaHei" charset="-122"/>
              </a:rPr>
              <a:t>）。 </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第四步</a:t>
            </a:r>
            <a:r>
              <a:rPr kumimoji="1" lang="zh-CN" altLang="en-US" sz="2000" dirty="0" smtClean="0">
                <a:latin typeface="Microsoft YaHei" charset="-122"/>
                <a:ea typeface="Microsoft YaHei" charset="-122"/>
                <a:cs typeface="Microsoft YaHei" charset="-122"/>
              </a:rPr>
              <a:t>：</a:t>
            </a:r>
            <a:r>
              <a:rPr kumimoji="1" lang="zh-CN" altLang="zh-CN" sz="2000" dirty="0" smtClean="0">
                <a:latin typeface="Microsoft YaHei" charset="-122"/>
                <a:ea typeface="Microsoft YaHei" charset="-122"/>
                <a:cs typeface="Microsoft YaHei" charset="-122"/>
              </a:rPr>
              <a:t>以</a:t>
            </a:r>
            <a:r>
              <a:rPr kumimoji="1" lang="zh-CN" altLang="zh-CN" sz="2000" dirty="0">
                <a:latin typeface="Microsoft YaHei" charset="-122"/>
                <a:ea typeface="Microsoft YaHei" charset="-122"/>
                <a:cs typeface="Microsoft YaHei" charset="-122"/>
              </a:rPr>
              <a:t>平均总成本的一定</a:t>
            </a:r>
            <a:r>
              <a:rPr kumimoji="1" lang="zh-CN" altLang="zh-CN" sz="2000" dirty="0" smtClean="0">
                <a:latin typeface="Microsoft YaHei" charset="-122"/>
                <a:ea typeface="Microsoft YaHei" charset="-122"/>
                <a:cs typeface="Microsoft YaHei" charset="-122"/>
              </a:rPr>
              <a:t>比例</a:t>
            </a:r>
            <a:r>
              <a:rPr kumimoji="1" lang="zh-CN" altLang="en-US" sz="2000" dirty="0" smtClean="0">
                <a:latin typeface="Microsoft YaHei" charset="-122"/>
                <a:ea typeface="Microsoft YaHei" charset="-122"/>
                <a:cs typeface="Microsoft YaHei" charset="-122"/>
              </a:rPr>
              <a:t>（</a:t>
            </a:r>
            <a:r>
              <a:rPr kumimoji="1" lang="zh-CN" altLang="zh-CN" sz="2000" dirty="0" smtClean="0">
                <a:solidFill>
                  <a:srgbClr val="C00000"/>
                </a:solidFill>
                <a:latin typeface="Microsoft YaHei" charset="-122"/>
                <a:ea typeface="Microsoft YaHei" charset="-122"/>
                <a:cs typeface="Microsoft YaHei" charset="-122"/>
              </a:rPr>
              <a:t>成本</a:t>
            </a:r>
            <a:r>
              <a:rPr kumimoji="1" lang="zh-CN" altLang="zh-CN" sz="2000" dirty="0">
                <a:solidFill>
                  <a:srgbClr val="C00000"/>
                </a:solidFill>
                <a:latin typeface="Microsoft YaHei" charset="-122"/>
                <a:ea typeface="Microsoft YaHei" charset="-122"/>
                <a:cs typeface="Microsoft YaHei" charset="-122"/>
              </a:rPr>
              <a:t>加成</a:t>
            </a:r>
            <a:r>
              <a:rPr kumimoji="1" lang="zh-CN" altLang="zh-CN" sz="2000" dirty="0" smtClean="0">
                <a:solidFill>
                  <a:srgbClr val="C00000"/>
                </a:solidFill>
                <a:latin typeface="Microsoft YaHei" charset="-122"/>
                <a:ea typeface="Microsoft YaHei" charset="-122"/>
                <a:cs typeface="Microsoft YaHei" charset="-122"/>
              </a:rPr>
              <a:t>率</a:t>
            </a:r>
            <a:r>
              <a:rPr kumimoji="1" lang="zh-CN" altLang="en-US" sz="2000" dirty="0" smtClean="0">
                <a:latin typeface="Microsoft YaHei" charset="-122"/>
                <a:ea typeface="Microsoft YaHei" charset="-122"/>
                <a:cs typeface="Microsoft YaHei" charset="-122"/>
              </a:rPr>
              <a:t>）</a:t>
            </a:r>
            <a:r>
              <a:rPr kumimoji="1" lang="zh-CN" altLang="zh-CN" sz="2000" dirty="0" smtClean="0">
                <a:latin typeface="Microsoft YaHei" charset="-122"/>
                <a:ea typeface="Microsoft YaHei" charset="-122"/>
                <a:cs typeface="Microsoft YaHei" charset="-122"/>
              </a:rPr>
              <a:t>作为</a:t>
            </a:r>
            <a:r>
              <a:rPr kumimoji="1" lang="zh-CN" altLang="zh-CN" sz="2000" dirty="0">
                <a:latin typeface="Microsoft YaHei" charset="-122"/>
                <a:ea typeface="Microsoft YaHei" charset="-122"/>
                <a:cs typeface="Microsoft YaHei" charset="-122"/>
              </a:rPr>
              <a:t>企业目标利润率核算出目标利润，再加上平均总成本，得到产品价格</a:t>
            </a:r>
            <a:r>
              <a:rPr kumimoji="1" lang="zh-CN" altLang="zh-CN" sz="2000" dirty="0" smtClean="0">
                <a:latin typeface="Microsoft YaHei" charset="-122"/>
                <a:ea typeface="Microsoft YaHei" charset="-122"/>
                <a:cs typeface="Microsoft YaHei" charset="-122"/>
              </a:rPr>
              <a:t>。</a:t>
            </a:r>
            <a:endParaRPr kumimoji="1" lang="zh-CN" altLang="en-US" sz="2000" dirty="0" smtClean="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269176" y="137448"/>
            <a:ext cx="264687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12.2.1</a:t>
            </a:r>
            <a:r>
              <a:rPr lang="zh-CN" altLang="en-US" sz="1200" dirty="0">
                <a:solidFill>
                  <a:schemeClr val="bg1">
                    <a:lumMod val="75000"/>
                  </a:schemeClr>
                </a:solidFill>
                <a:latin typeface="SimSun" charset="-122"/>
                <a:ea typeface="SimSun" charset="-122"/>
                <a:cs typeface="SimSun" charset="-122"/>
              </a:rPr>
              <a:t>一、成本加成定价的基本方法</a:t>
            </a:r>
          </a:p>
        </p:txBody>
      </p:sp>
    </p:spTree>
    <p:extLst>
      <p:ext uri="{BB962C8B-B14F-4D97-AF65-F5344CB8AC3E}">
        <p14:creationId xmlns:p14="http://schemas.microsoft.com/office/powerpoint/2010/main" val="772220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a:t>
            </a:r>
            <a:r>
              <a:rPr lang="zh-CN" altLang="en-US" sz="2800" dirty="0" smtClean="0">
                <a:latin typeface="Microsoft YaHei" charset="-122"/>
                <a:ea typeface="Microsoft YaHei" charset="-122"/>
                <a:cs typeface="Microsoft YaHei" charset="-122"/>
              </a:rPr>
              <a:t> 成本加成定价法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一、定义</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334128" y="2832180"/>
            <a:ext cx="11649324"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基本步骤：</a:t>
            </a:r>
            <a:r>
              <a:rPr kumimoji="1" lang="en-US" altLang="zh-CN" sz="2400" dirty="0" smtClean="0">
                <a:solidFill>
                  <a:srgbClr val="C00000"/>
                </a:solidFill>
                <a:latin typeface="Microsoft YaHei" charset="-122"/>
                <a:ea typeface="Microsoft YaHei" charset="-122"/>
                <a:cs typeface="Microsoft YaHei" charset="-122"/>
              </a:rPr>
              <a:t>【</a:t>
            </a:r>
            <a:r>
              <a:rPr kumimoji="1" lang="zh-CN" altLang="en-US" sz="2400" dirty="0" smtClean="0">
                <a:solidFill>
                  <a:srgbClr val="C00000"/>
                </a:solidFill>
                <a:latin typeface="Microsoft YaHei" charset="-122"/>
                <a:ea typeface="Microsoft YaHei" charset="-122"/>
                <a:cs typeface="Microsoft YaHei" charset="-122"/>
              </a:rPr>
              <a:t>计算</a:t>
            </a:r>
            <a:r>
              <a:rPr kumimoji="1" lang="en-US" altLang="zh-CN" sz="2400" dirty="0" smtClean="0">
                <a:solidFill>
                  <a:srgbClr val="C00000"/>
                </a:solidFill>
                <a:latin typeface="Microsoft YaHei" charset="-122"/>
                <a:ea typeface="Microsoft YaHei" charset="-122"/>
                <a:cs typeface="Microsoft YaHei" charset="-122"/>
              </a:rPr>
              <a:t>】</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zh-CN" sz="2400" dirty="0" smtClean="0">
                <a:latin typeface="Microsoft YaHei" charset="-122"/>
                <a:ea typeface="Microsoft YaHei" charset="-122"/>
                <a:cs typeface="Microsoft YaHei" charset="-122"/>
              </a:rPr>
              <a:t>“</a:t>
            </a:r>
            <a:r>
              <a:rPr kumimoji="1" lang="zh-CN" altLang="zh-CN" sz="2400" dirty="0">
                <a:latin typeface="Microsoft YaHei" charset="-122"/>
                <a:ea typeface="Microsoft YaHei" charset="-122"/>
                <a:cs typeface="Microsoft YaHei" charset="-122"/>
              </a:rPr>
              <a:t>成本加成”就是指在</a:t>
            </a:r>
            <a:r>
              <a:rPr kumimoji="1" lang="zh-CN" altLang="zh-CN" sz="2400" dirty="0">
                <a:solidFill>
                  <a:srgbClr val="C00000"/>
                </a:solidFill>
                <a:latin typeface="Microsoft YaHei" charset="-122"/>
                <a:ea typeface="Microsoft YaHei" charset="-122"/>
                <a:cs typeface="Microsoft YaHei" charset="-122"/>
              </a:rPr>
              <a:t>平均总成本</a:t>
            </a:r>
            <a:r>
              <a:rPr kumimoji="1" lang="zh-CN" altLang="zh-CN" sz="2400" dirty="0">
                <a:latin typeface="Microsoft YaHei" charset="-122"/>
                <a:ea typeface="Microsoft YaHei" charset="-122"/>
                <a:cs typeface="Microsoft YaHei" charset="-122"/>
              </a:rPr>
              <a:t>的基础上</a:t>
            </a:r>
            <a:r>
              <a:rPr kumimoji="1" lang="zh-CN" altLang="zh-CN" sz="2400" dirty="0" smtClean="0">
                <a:latin typeface="Microsoft YaHei" charset="-122"/>
                <a:ea typeface="Microsoft YaHei" charset="-122"/>
                <a:cs typeface="Microsoft YaHei" charset="-122"/>
              </a:rPr>
              <a:t>加上</a:t>
            </a:r>
            <a:r>
              <a:rPr kumimoji="1" lang="zh-CN" altLang="en-US" sz="2400" b="1" dirty="0" smtClean="0">
                <a:latin typeface="Microsoft YaHei" charset="-122"/>
                <a:ea typeface="Microsoft YaHei" charset="-122"/>
                <a:cs typeface="Microsoft YaHei" charset="-122"/>
              </a:rPr>
              <a:t>平均总成本</a:t>
            </a:r>
            <a:r>
              <a:rPr kumimoji="1" lang="zh-CN" altLang="zh-CN" sz="2400" b="1" dirty="0" smtClean="0">
                <a:latin typeface="Microsoft YaHei" charset="-122"/>
                <a:ea typeface="Microsoft YaHei" charset="-122"/>
                <a:cs typeface="Microsoft YaHei" charset="-122"/>
              </a:rPr>
              <a:t>的</a:t>
            </a:r>
            <a:r>
              <a:rPr kumimoji="1" lang="zh-CN" altLang="zh-CN" sz="2400" b="1" dirty="0">
                <a:latin typeface="Microsoft YaHei" charset="-122"/>
                <a:ea typeface="Microsoft YaHei" charset="-122"/>
                <a:cs typeface="Microsoft YaHei" charset="-122"/>
              </a:rPr>
              <a:t>一定比例</a:t>
            </a:r>
            <a:r>
              <a:rPr kumimoji="1" lang="zh-CN" altLang="zh-CN" sz="2400" dirty="0" smtClean="0">
                <a:latin typeface="Microsoft YaHei" charset="-122"/>
                <a:ea typeface="Microsoft YaHei" charset="-122"/>
                <a:cs typeface="Microsoft YaHei" charset="-122"/>
              </a:rPr>
              <a:t>，</a:t>
            </a:r>
            <a:r>
              <a:rPr kumimoji="1" lang="zh-CN" altLang="zh-CN" sz="2400" dirty="0" smtClean="0">
                <a:solidFill>
                  <a:srgbClr val="C00000"/>
                </a:solidFill>
                <a:latin typeface="Microsoft YaHei" charset="-122"/>
                <a:ea typeface="Microsoft YaHei" charset="-122"/>
                <a:cs typeface="Microsoft YaHei" charset="-122"/>
              </a:rPr>
              <a:t>确定</a:t>
            </a:r>
            <a:r>
              <a:rPr kumimoji="1" lang="zh-CN" altLang="zh-CN" sz="2400" dirty="0">
                <a:solidFill>
                  <a:srgbClr val="C00000"/>
                </a:solidFill>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a:t>
            </a:r>
            <a:endParaRPr kumimoji="1" lang="zh-CN" altLang="zh-CN" sz="24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269176" y="137448"/>
            <a:ext cx="2646878"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12.2.1</a:t>
            </a:r>
            <a:r>
              <a:rPr lang="zh-CN" altLang="en-US" sz="1200" dirty="0">
                <a:solidFill>
                  <a:schemeClr val="bg1">
                    <a:lumMod val="75000"/>
                  </a:schemeClr>
                </a:solidFill>
                <a:latin typeface="SimSun" charset="-122"/>
                <a:ea typeface="SimSun" charset="-122"/>
                <a:cs typeface="SimSun" charset="-122"/>
              </a:rPr>
              <a:t>一、成本加成定价的基本方法</a:t>
            </a:r>
          </a:p>
        </p:txBody>
      </p:sp>
      <p:sp>
        <p:nvSpPr>
          <p:cNvPr id="3" name="矩形标注 2"/>
          <p:cNvSpPr/>
          <p:nvPr/>
        </p:nvSpPr>
        <p:spPr>
          <a:xfrm>
            <a:off x="8132323" y="5505854"/>
            <a:ext cx="2393005" cy="1011677"/>
          </a:xfrm>
          <a:prstGeom prst="wedgeRectCallout">
            <a:avLst>
              <a:gd name="adj1" fmla="val -44922"/>
              <a:gd name="adj2" fmla="val -14310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成本加成率</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利润率</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1454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1424621"/>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某企生产一种产品，预估下一年度总变动成本为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万元，总固定成本为</a:t>
            </a:r>
            <a:r>
              <a:rPr kumimoji="1" lang="en-US" altLang="zh-CN" sz="2000" dirty="0">
                <a:latin typeface="Microsoft YaHei" charset="-122"/>
                <a:ea typeface="Microsoft YaHei" charset="-122"/>
                <a:cs typeface="Microsoft YaHei" charset="-122"/>
              </a:rPr>
              <a:t>140</a:t>
            </a:r>
            <a:r>
              <a:rPr kumimoji="1" lang="zh-CN" altLang="en-US" sz="2000" dirty="0">
                <a:latin typeface="Microsoft YaHei" charset="-122"/>
                <a:ea typeface="Microsoft YaHei" charset="-122"/>
                <a:cs typeface="Microsoft YaHei" charset="-122"/>
              </a:rPr>
              <a:t>万元。假定企业来年的销售量为其生产能力</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万件的</a:t>
            </a:r>
            <a:r>
              <a:rPr kumimoji="1" lang="en-US" altLang="zh-CN" sz="2000" dirty="0">
                <a:latin typeface="Microsoft YaHei" charset="-122"/>
                <a:ea typeface="Microsoft YaHei" charset="-122"/>
                <a:cs typeface="Microsoft YaHei" charset="-122"/>
              </a:rPr>
              <a:t>80%</a:t>
            </a:r>
            <a:r>
              <a:rPr kumimoji="1" lang="zh-CN" altLang="en-US" sz="2000" dirty="0">
                <a:latin typeface="Microsoft YaHei" charset="-122"/>
                <a:ea typeface="Microsoft YaHei" charset="-122"/>
                <a:cs typeface="Microsoft YaHei" charset="-122"/>
              </a:rPr>
              <a:t>，行业平均成本利润率为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。根据成本加成定价法，该企业的该种产品的定价应该为多少？</a:t>
            </a:r>
          </a:p>
        </p:txBody>
      </p:sp>
    </p:spTree>
    <p:extLst>
      <p:ext uri="{BB962C8B-B14F-4D97-AF65-F5344CB8AC3E}">
        <p14:creationId xmlns:p14="http://schemas.microsoft.com/office/powerpoint/2010/main" val="17784366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78565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某企生产一种产品，预估下一年度总变动成本为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万元</a:t>
            </a:r>
            <a:r>
              <a:rPr kumimoji="1" lang="zh-CN" altLang="en-US" sz="2000" dirty="0" smtClean="0">
                <a:latin typeface="Microsoft YaHei" charset="-122"/>
                <a:ea typeface="Microsoft YaHei" charset="-122"/>
                <a:cs typeface="Microsoft YaHei" charset="-122"/>
              </a:rPr>
              <a:t>，总固定成本</a:t>
            </a:r>
            <a:r>
              <a:rPr kumimoji="1" lang="zh-CN" altLang="en-US" sz="2000" dirty="0">
                <a:latin typeface="Microsoft YaHei" charset="-122"/>
                <a:ea typeface="Microsoft YaHei" charset="-122"/>
                <a:cs typeface="Microsoft YaHei" charset="-122"/>
              </a:rPr>
              <a:t>为</a:t>
            </a:r>
            <a:r>
              <a:rPr kumimoji="1" lang="en-US" altLang="zh-CN" sz="2000" dirty="0">
                <a:latin typeface="Microsoft YaHei" charset="-122"/>
                <a:ea typeface="Microsoft YaHei" charset="-122"/>
                <a:cs typeface="Microsoft YaHei" charset="-122"/>
              </a:rPr>
              <a:t>140</a:t>
            </a:r>
            <a:r>
              <a:rPr kumimoji="1" lang="zh-CN" altLang="en-US" sz="2000" dirty="0">
                <a:latin typeface="Microsoft YaHei" charset="-122"/>
                <a:ea typeface="Microsoft YaHei" charset="-122"/>
                <a:cs typeface="Microsoft YaHei" charset="-122"/>
              </a:rPr>
              <a:t>万元。假定企业来年的销售量为其生产能力</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万件的</a:t>
            </a:r>
            <a:r>
              <a:rPr kumimoji="1" lang="en-US" altLang="zh-CN" sz="2000" dirty="0">
                <a:latin typeface="Microsoft YaHei" charset="-122"/>
                <a:ea typeface="Microsoft YaHei" charset="-122"/>
                <a:cs typeface="Microsoft YaHei" charset="-122"/>
              </a:rPr>
              <a:t>80%</a:t>
            </a:r>
            <a:r>
              <a:rPr kumimoji="1" lang="zh-CN" altLang="en-US" sz="2000" dirty="0">
                <a:latin typeface="Microsoft YaHei" charset="-122"/>
                <a:ea typeface="Microsoft YaHei" charset="-122"/>
                <a:cs typeface="Microsoft YaHei" charset="-122"/>
              </a:rPr>
              <a:t>，行业平均成本利润率为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。根据成本加成定价法，该企业的该种产品的定价应该为多少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确定平均总成本、确定成本加成率</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变动</a:t>
            </a:r>
            <a:r>
              <a:rPr kumimoji="1" lang="zh-CN" altLang="en-US" sz="2000" dirty="0" smtClean="0">
                <a:latin typeface="Microsoft YaHei" charset="-122"/>
                <a:ea typeface="Microsoft YaHei" charset="-122"/>
                <a:cs typeface="Microsoft YaHei" charset="-122"/>
              </a:rPr>
              <a:t>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固定</a:t>
            </a:r>
            <a:r>
              <a:rPr kumimoji="1" lang="zh-CN" altLang="en-US" sz="2000" dirty="0" smtClean="0">
                <a:latin typeface="Microsoft YaHei" charset="-122"/>
                <a:ea typeface="Microsoft YaHei" charset="-122"/>
                <a:cs typeface="Microsoft YaHei" charset="-122"/>
              </a:rPr>
              <a:t>成本</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平均总成本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销售量（思考：产量是</a:t>
            </a:r>
            <a:r>
              <a:rPr kumimoji="1" lang="en-US" altLang="zh-CN" sz="2000" dirty="0" smtClean="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a:t>
            </a:r>
            <a:r>
              <a:rPr kumimoji="1" lang="zh-CN" altLang="en-US" sz="2000" dirty="0" smtClean="0">
                <a:latin typeface="Microsoft YaHei" charset="-122"/>
                <a:ea typeface="Microsoft YaHei" charset="-122"/>
                <a:cs typeface="Microsoft YaHei" charset="-122"/>
              </a:rPr>
              <a:t>件，销售量是</a:t>
            </a:r>
            <a:r>
              <a:rPr kumimoji="1" lang="en-US" altLang="zh-CN" sz="2000" dirty="0">
                <a:solidFill>
                  <a:schemeClr val="bg1"/>
                </a:solidFill>
                <a:latin typeface="Microsoft YaHei" charset="-122"/>
                <a:ea typeface="Microsoft YaHei" charset="-122"/>
                <a:cs typeface="Microsoft YaHei" charset="-122"/>
              </a:rPr>
              <a:t>100×80%=80</a:t>
            </a:r>
            <a:r>
              <a:rPr kumimoji="1" lang="zh-CN" altLang="en-US" sz="2000" dirty="0">
                <a:solidFill>
                  <a:schemeClr val="bg1"/>
                </a:solidFill>
                <a:latin typeface="Microsoft YaHei" charset="-122"/>
                <a:ea typeface="Microsoft YaHei" charset="-122"/>
                <a:cs typeface="Microsoft YaHei" charset="-122"/>
              </a:rPr>
              <a:t>万</a:t>
            </a:r>
            <a:r>
              <a:rPr kumimoji="1" lang="zh-CN" altLang="en-US" sz="2000" dirty="0" smtClean="0">
                <a:solidFill>
                  <a:schemeClr val="bg1"/>
                </a:solidFill>
                <a:latin typeface="Microsoft YaHei" charset="-122"/>
                <a:ea typeface="Microsoft YaHei" charset="-122"/>
                <a:cs typeface="Microsoft YaHei" charset="-122"/>
              </a:rPr>
              <a:t>件</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成本加成率：</a:t>
            </a:r>
            <a:r>
              <a:rPr kumimoji="1" lang="zh-CN" altLang="en-US" sz="2000" dirty="0">
                <a:latin typeface="Microsoft YaHei" charset="-122"/>
                <a:ea typeface="Microsoft YaHei" charset="-122"/>
                <a:cs typeface="Microsoft YaHei" charset="-122"/>
              </a:rPr>
              <a:t>平均成本利润率为</a:t>
            </a:r>
            <a:r>
              <a:rPr kumimoji="1" lang="en-US" altLang="zh-CN" sz="2000" dirty="0">
                <a:latin typeface="Microsoft YaHei" charset="-122"/>
                <a:ea typeface="Microsoft YaHei" charset="-122"/>
                <a:cs typeface="Microsoft YaHei" charset="-122"/>
              </a:rPr>
              <a:t>20%</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97540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785652"/>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某企生产一种产品，预估下一年度总变动成本为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万元</a:t>
            </a:r>
            <a:r>
              <a:rPr kumimoji="1" lang="zh-CN" altLang="en-US" sz="2000" dirty="0" smtClean="0">
                <a:latin typeface="Microsoft YaHei" charset="-122"/>
                <a:ea typeface="Microsoft YaHei" charset="-122"/>
                <a:cs typeface="Microsoft YaHei" charset="-122"/>
              </a:rPr>
              <a:t>，总固定成本</a:t>
            </a:r>
            <a:r>
              <a:rPr kumimoji="1" lang="zh-CN" altLang="en-US" sz="2000" dirty="0">
                <a:latin typeface="Microsoft YaHei" charset="-122"/>
                <a:ea typeface="Microsoft YaHei" charset="-122"/>
                <a:cs typeface="Microsoft YaHei" charset="-122"/>
              </a:rPr>
              <a:t>为</a:t>
            </a:r>
            <a:r>
              <a:rPr kumimoji="1" lang="en-US" altLang="zh-CN" sz="2000" dirty="0">
                <a:latin typeface="Microsoft YaHei" charset="-122"/>
                <a:ea typeface="Microsoft YaHei" charset="-122"/>
                <a:cs typeface="Microsoft YaHei" charset="-122"/>
              </a:rPr>
              <a:t>140</a:t>
            </a:r>
            <a:r>
              <a:rPr kumimoji="1" lang="zh-CN" altLang="en-US" sz="2000" dirty="0">
                <a:latin typeface="Microsoft YaHei" charset="-122"/>
                <a:ea typeface="Microsoft YaHei" charset="-122"/>
                <a:cs typeface="Microsoft YaHei" charset="-122"/>
              </a:rPr>
              <a:t>万元。假定企业来年的销售量为其生产能力</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万件的</a:t>
            </a:r>
            <a:r>
              <a:rPr kumimoji="1" lang="en-US" altLang="zh-CN" sz="2000" dirty="0">
                <a:latin typeface="Microsoft YaHei" charset="-122"/>
                <a:ea typeface="Microsoft YaHei" charset="-122"/>
                <a:cs typeface="Microsoft YaHei" charset="-122"/>
              </a:rPr>
              <a:t>80%</a:t>
            </a:r>
            <a:r>
              <a:rPr kumimoji="1" lang="zh-CN" altLang="en-US" sz="2000" dirty="0">
                <a:latin typeface="Microsoft YaHei" charset="-122"/>
                <a:ea typeface="Microsoft YaHei" charset="-122"/>
                <a:cs typeface="Microsoft YaHei" charset="-122"/>
              </a:rPr>
              <a:t>，行业平均成本利润率为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。根据成本加成定价法，该企业的该种产品的定价应该为多少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确定平均总成本、确定成本加成率</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变动</a:t>
            </a:r>
            <a:r>
              <a:rPr kumimoji="1" lang="zh-CN" altLang="en-US" sz="2000" dirty="0" smtClean="0">
                <a:latin typeface="Microsoft YaHei" charset="-122"/>
                <a:ea typeface="Microsoft YaHei" charset="-122"/>
                <a:cs typeface="Microsoft YaHei" charset="-122"/>
              </a:rPr>
              <a:t>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固定</a:t>
            </a:r>
            <a:r>
              <a:rPr kumimoji="1" lang="zh-CN" altLang="en-US" sz="2000" dirty="0" smtClean="0">
                <a:latin typeface="Microsoft YaHei" charset="-122"/>
                <a:ea typeface="Microsoft YaHei" charset="-122"/>
                <a:cs typeface="Microsoft YaHei" charset="-122"/>
              </a:rPr>
              <a:t>成本</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平均总成本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销售量（思考：产量是</a:t>
            </a:r>
            <a:r>
              <a:rPr kumimoji="1" lang="en-US" altLang="zh-CN" sz="2000" dirty="0" smtClean="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a:t>
            </a:r>
            <a:r>
              <a:rPr kumimoji="1" lang="zh-CN" altLang="en-US" sz="2000" dirty="0" smtClean="0">
                <a:latin typeface="Microsoft YaHei" charset="-122"/>
                <a:ea typeface="Microsoft YaHei" charset="-122"/>
                <a:cs typeface="Microsoft YaHei" charset="-122"/>
              </a:rPr>
              <a:t>件，销售量是</a:t>
            </a:r>
            <a:r>
              <a:rPr kumimoji="1" lang="en-US" altLang="zh-CN" sz="2000" dirty="0">
                <a:latin typeface="Microsoft YaHei" charset="-122"/>
                <a:ea typeface="Microsoft YaHei" charset="-122"/>
                <a:cs typeface="Microsoft YaHei" charset="-122"/>
              </a:rPr>
              <a:t>100×80%=80</a:t>
            </a:r>
            <a:r>
              <a:rPr kumimoji="1" lang="zh-CN" altLang="en-US" sz="2000" dirty="0">
                <a:latin typeface="Microsoft YaHei" charset="-122"/>
                <a:ea typeface="Microsoft YaHei" charset="-122"/>
                <a:cs typeface="Microsoft YaHei" charset="-122"/>
              </a:rPr>
              <a:t>万</a:t>
            </a:r>
            <a:r>
              <a:rPr kumimoji="1" lang="zh-CN" altLang="en-US" sz="2000" dirty="0" smtClean="0">
                <a:latin typeface="Microsoft YaHei" charset="-122"/>
                <a:ea typeface="Microsoft YaHei" charset="-122"/>
                <a:cs typeface="Microsoft YaHei" charset="-122"/>
              </a:rPr>
              <a:t>件）</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成本加成率：</a:t>
            </a:r>
            <a:r>
              <a:rPr kumimoji="1" lang="zh-CN" altLang="en-US" sz="2000" dirty="0">
                <a:latin typeface="Microsoft YaHei" charset="-122"/>
                <a:ea typeface="Microsoft YaHei" charset="-122"/>
                <a:cs typeface="Microsoft YaHei" charset="-122"/>
              </a:rPr>
              <a:t>平均成本利润率为</a:t>
            </a:r>
            <a:r>
              <a:rPr kumimoji="1" lang="en-US" altLang="zh-CN" sz="2000" dirty="0">
                <a:latin typeface="Microsoft YaHei" charset="-122"/>
                <a:ea typeface="Microsoft YaHei" charset="-122"/>
                <a:cs typeface="Microsoft YaHei" charset="-122"/>
              </a:rPr>
              <a:t>20%</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742262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23987"/>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某企生产一种产品，预估下一年度总变动成本为</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万元</a:t>
            </a:r>
            <a:r>
              <a:rPr kumimoji="1" lang="zh-CN" altLang="en-US" sz="2000" dirty="0" smtClean="0">
                <a:latin typeface="Microsoft YaHei" charset="-122"/>
                <a:ea typeface="Microsoft YaHei" charset="-122"/>
                <a:cs typeface="Microsoft YaHei" charset="-122"/>
              </a:rPr>
              <a:t>，总固定成本</a:t>
            </a:r>
            <a:r>
              <a:rPr kumimoji="1" lang="zh-CN" altLang="en-US" sz="2000" dirty="0">
                <a:latin typeface="Microsoft YaHei" charset="-122"/>
                <a:ea typeface="Microsoft YaHei" charset="-122"/>
                <a:cs typeface="Microsoft YaHei" charset="-122"/>
              </a:rPr>
              <a:t>为</a:t>
            </a:r>
            <a:r>
              <a:rPr kumimoji="1" lang="en-US" altLang="zh-CN" sz="2000" dirty="0">
                <a:latin typeface="Microsoft YaHei" charset="-122"/>
                <a:ea typeface="Microsoft YaHei" charset="-122"/>
                <a:cs typeface="Microsoft YaHei" charset="-122"/>
              </a:rPr>
              <a:t>140</a:t>
            </a:r>
            <a:r>
              <a:rPr kumimoji="1" lang="zh-CN" altLang="en-US" sz="2000" dirty="0">
                <a:latin typeface="Microsoft YaHei" charset="-122"/>
                <a:ea typeface="Microsoft YaHei" charset="-122"/>
                <a:cs typeface="Microsoft YaHei" charset="-122"/>
              </a:rPr>
              <a:t>万元。假定企业来年的销售量为其生产能力</a:t>
            </a:r>
            <a:r>
              <a:rPr kumimoji="1" lang="en-US" altLang="zh-CN" sz="2000" dirty="0">
                <a:latin typeface="Microsoft YaHei" charset="-122"/>
                <a:ea typeface="Microsoft YaHei" charset="-122"/>
                <a:cs typeface="Microsoft YaHei" charset="-122"/>
              </a:rPr>
              <a:t>100</a:t>
            </a:r>
            <a:r>
              <a:rPr kumimoji="1" lang="zh-CN" altLang="en-US" sz="2000" dirty="0">
                <a:latin typeface="Microsoft YaHei" charset="-122"/>
                <a:ea typeface="Microsoft YaHei" charset="-122"/>
                <a:cs typeface="Microsoft YaHei" charset="-122"/>
              </a:rPr>
              <a:t>万件的</a:t>
            </a:r>
            <a:r>
              <a:rPr kumimoji="1" lang="en-US" altLang="zh-CN" sz="2000" dirty="0">
                <a:latin typeface="Microsoft YaHei" charset="-122"/>
                <a:ea typeface="Microsoft YaHei" charset="-122"/>
                <a:cs typeface="Microsoft YaHei" charset="-122"/>
              </a:rPr>
              <a:t>80%</a:t>
            </a:r>
            <a:r>
              <a:rPr kumimoji="1" lang="zh-CN" altLang="en-US" sz="2000" dirty="0">
                <a:latin typeface="Microsoft YaHei" charset="-122"/>
                <a:ea typeface="Microsoft YaHei" charset="-122"/>
                <a:cs typeface="Microsoft YaHei" charset="-122"/>
              </a:rPr>
              <a:t>，行业平均成本利润率为</a:t>
            </a:r>
            <a:r>
              <a:rPr kumimoji="1" lang="en-US" altLang="zh-CN" sz="2000" dirty="0">
                <a:latin typeface="Microsoft YaHei" charset="-122"/>
                <a:ea typeface="Microsoft YaHei" charset="-122"/>
                <a:cs typeface="Microsoft YaHei" charset="-122"/>
              </a:rPr>
              <a:t>20%</a:t>
            </a:r>
            <a:r>
              <a:rPr kumimoji="1" lang="zh-CN" altLang="en-US" sz="2000" dirty="0">
                <a:latin typeface="Microsoft YaHei" charset="-122"/>
                <a:ea typeface="Microsoft YaHei" charset="-122"/>
                <a:cs typeface="Microsoft YaHei" charset="-122"/>
              </a:rPr>
              <a:t>。根据成本加成定价法，该企业的该种产品的定价应该为多少</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解：总成本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变动</a:t>
            </a:r>
            <a:r>
              <a:rPr kumimoji="1" lang="zh-CN" altLang="en-US" sz="2000" dirty="0" smtClean="0">
                <a:latin typeface="Microsoft YaHei" charset="-122"/>
                <a:ea typeface="Microsoft YaHei" charset="-122"/>
                <a:cs typeface="Microsoft YaHei" charset="-122"/>
              </a:rPr>
              <a:t>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a:t>
            </a:r>
            <a:r>
              <a:rPr kumimoji="1" lang="zh-CN" altLang="en-US" sz="2000" dirty="0">
                <a:latin typeface="Microsoft YaHei" charset="-122"/>
                <a:ea typeface="Microsoft YaHei" charset="-122"/>
                <a:cs typeface="Microsoft YaHei" charset="-122"/>
              </a:rPr>
              <a:t>固定</a:t>
            </a:r>
            <a:r>
              <a:rPr kumimoji="1" lang="zh-CN" altLang="en-US" sz="2000" dirty="0" smtClean="0">
                <a:latin typeface="Microsoft YaHei" charset="-122"/>
                <a:ea typeface="Microsoft YaHei" charset="-122"/>
                <a:cs typeface="Microsoft YaHei" charset="-122"/>
              </a:rPr>
              <a:t>成本</a:t>
            </a:r>
            <a:r>
              <a:rPr kumimoji="1" lang="en-US" altLang="zh-CN" sz="2000" dirty="0" smtClean="0">
                <a:latin typeface="Microsoft YaHei" charset="-122"/>
                <a:ea typeface="Microsoft YaHei" charset="-122"/>
                <a:cs typeface="Microsoft YaHei" charset="-122"/>
              </a:rPr>
              <a:t>=100+140=240</a:t>
            </a:r>
            <a:r>
              <a:rPr kumimoji="1" lang="zh-CN" altLang="en-US" sz="2000" dirty="0" smtClean="0">
                <a:latin typeface="Microsoft YaHei" charset="-122"/>
                <a:ea typeface="Microsoft YaHei" charset="-122"/>
                <a:cs typeface="Microsoft YaHei" charset="-122"/>
              </a:rPr>
              <a:t>万元</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平均总成本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总成本</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销售量</a:t>
            </a:r>
            <a:r>
              <a:rPr kumimoji="1" lang="en-US" altLang="zh-CN" sz="2000" dirty="0" smtClean="0">
                <a:latin typeface="Microsoft YaHei" charset="-122"/>
                <a:ea typeface="Microsoft YaHei" charset="-122"/>
                <a:cs typeface="Microsoft YaHei" charset="-122"/>
              </a:rPr>
              <a:t>=240÷(100×80%)=240÷80=3</a:t>
            </a:r>
            <a:r>
              <a:rPr kumimoji="1" lang="zh-CN" altLang="en-US" sz="2000" dirty="0" smtClean="0">
                <a:latin typeface="Microsoft YaHei" charset="-122"/>
                <a:ea typeface="Microsoft YaHei" charset="-122"/>
                <a:cs typeface="Microsoft YaHei" charset="-122"/>
              </a:rPr>
              <a:t>元</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件</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价格</a:t>
            </a:r>
            <a:r>
              <a:rPr kumimoji="1" lang="en-US" altLang="zh-CN" sz="2000" dirty="0" smtClean="0">
                <a:latin typeface="Microsoft YaHei" charset="-122"/>
                <a:ea typeface="Microsoft YaHei" charset="-122"/>
                <a:cs typeface="Microsoft YaHei" charset="-122"/>
              </a:rPr>
              <a:t>=3+3×20%=3.6</a:t>
            </a:r>
            <a:r>
              <a:rPr kumimoji="1" lang="zh-CN" altLang="en-US" sz="2000" dirty="0" smtClean="0">
                <a:latin typeface="Microsoft YaHei" charset="-122"/>
                <a:ea typeface="Microsoft YaHei" charset="-122"/>
                <a:cs typeface="Microsoft YaHei" charset="-122"/>
              </a:rPr>
              <a:t>元</a:t>
            </a:r>
            <a:r>
              <a:rPr kumimoji="1" lang="en-US" altLang="zh-CN" sz="2000" dirty="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件</a:t>
            </a:r>
          </a:p>
        </p:txBody>
      </p:sp>
    </p:spTree>
    <p:extLst>
      <p:ext uri="{BB962C8B-B14F-4D97-AF65-F5344CB8AC3E}">
        <p14:creationId xmlns:p14="http://schemas.microsoft.com/office/powerpoint/2010/main" val="545801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12.2.4</a:t>
            </a:r>
            <a:r>
              <a:rPr lang="zh-CN" altLang="en-US" sz="2800" dirty="0" smtClean="0">
                <a:latin typeface="Microsoft YaHei" charset="-122"/>
                <a:ea typeface="Microsoft YaHei" charset="-122"/>
                <a:cs typeface="Microsoft YaHei" charset="-122"/>
              </a:rPr>
              <a:t> 成本加成定价法的扩展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80985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一、目标收益定价</a:t>
            </a:r>
            <a:r>
              <a:rPr kumimoji="1" lang="zh-CN" altLang="en-US" sz="2000" dirty="0" smtClean="0">
                <a:latin typeface="Microsoft YaHei" charset="-122"/>
                <a:ea typeface="Microsoft YaHei" charset="-122"/>
                <a:cs typeface="Microsoft YaHei" charset="-122"/>
              </a:rPr>
              <a:t>法</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计算</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53979" y="2896348"/>
            <a:ext cx="10482292" cy="1200329"/>
          </a:xfrm>
          <a:prstGeom prst="rect">
            <a:avLst/>
          </a:prstGeom>
          <a:noFill/>
        </p:spPr>
        <p:txBody>
          <a:bodyPr wrap="square" rtlCol="0">
            <a:spAutoFit/>
          </a:bodyPr>
          <a:lstStyle/>
          <a:p>
            <a:pPr>
              <a:lnSpc>
                <a:spcPct val="150000"/>
              </a:lnSpc>
            </a:pPr>
            <a:r>
              <a:rPr kumimoji="1" lang="zh-CN" altLang="en-US" sz="2400" dirty="0" smtClean="0">
                <a:solidFill>
                  <a:srgbClr val="C00000"/>
                </a:solidFill>
                <a:latin typeface="Microsoft YaHei" charset="-122"/>
                <a:ea typeface="Microsoft YaHei" charset="-122"/>
                <a:cs typeface="Microsoft YaHei" charset="-122"/>
              </a:rPr>
              <a:t>目标</a:t>
            </a:r>
            <a:r>
              <a:rPr kumimoji="1" lang="zh-CN" altLang="en-US" sz="2400" dirty="0">
                <a:solidFill>
                  <a:srgbClr val="C00000"/>
                </a:solidFill>
                <a:latin typeface="Microsoft YaHei" charset="-122"/>
                <a:ea typeface="Microsoft YaHei" charset="-122"/>
                <a:cs typeface="Microsoft YaHei" charset="-122"/>
              </a:rPr>
              <a:t>收益定价</a:t>
            </a:r>
            <a:r>
              <a:rPr kumimoji="1" lang="zh-CN" altLang="en-US" sz="2400" smtClean="0">
                <a:solidFill>
                  <a:srgbClr val="C00000"/>
                </a:solidFill>
                <a:latin typeface="Microsoft YaHei" charset="-122"/>
                <a:ea typeface="Microsoft YaHei" charset="-122"/>
                <a:cs typeface="Microsoft YaHei" charset="-122"/>
              </a:rPr>
              <a:t>法</a:t>
            </a:r>
            <a:r>
              <a:rPr kumimoji="1" lang="zh-CN" altLang="en-US" sz="2400" smtClean="0">
                <a:latin typeface="Microsoft YaHei" charset="-122"/>
                <a:ea typeface="Microsoft YaHei" charset="-122"/>
                <a:cs typeface="Microsoft YaHei" charset="-122"/>
              </a:rPr>
              <a:t>：</a:t>
            </a:r>
            <a:r>
              <a:rPr kumimoji="1" lang="zh-CN" altLang="en-US" sz="2400" smtClean="0">
                <a:solidFill>
                  <a:srgbClr val="C00000"/>
                </a:solidFill>
                <a:latin typeface="Microsoft YaHei" charset="-122"/>
                <a:ea typeface="Microsoft YaHei" charset="-122"/>
                <a:cs typeface="Microsoft YaHei" charset="-122"/>
              </a:rPr>
              <a:t>目标</a:t>
            </a:r>
            <a:r>
              <a:rPr kumimoji="1" lang="zh-CN" altLang="en-US" sz="2400" dirty="0">
                <a:solidFill>
                  <a:srgbClr val="C00000"/>
                </a:solidFill>
                <a:latin typeface="Microsoft YaHei" charset="-122"/>
                <a:ea typeface="Microsoft YaHei" charset="-122"/>
                <a:cs typeface="Microsoft YaHei" charset="-122"/>
              </a:rPr>
              <a:t>利润定价法</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保证企业的目标收益得以顺利实现的角度出发来确定商品价格及利润水平的定价方法。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244508" y="137448"/>
            <a:ext cx="1877437"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12.2.4.1</a:t>
            </a:r>
            <a:r>
              <a:rPr lang="zh-CN" altLang="en-US" sz="1200" dirty="0">
                <a:solidFill>
                  <a:schemeClr val="bg1">
                    <a:lumMod val="75000"/>
                  </a:schemeClr>
                </a:solidFill>
                <a:latin typeface="SimSun" charset="-122"/>
                <a:ea typeface="SimSun" charset="-122"/>
                <a:cs typeface="SimSun" charset="-122"/>
              </a:rPr>
              <a:t>目标收益定价法</a:t>
            </a:r>
          </a:p>
        </p:txBody>
      </p:sp>
    </p:spTree>
    <p:extLst>
      <p:ext uri="{BB962C8B-B14F-4D97-AF65-F5344CB8AC3E}">
        <p14:creationId xmlns:p14="http://schemas.microsoft.com/office/powerpoint/2010/main" val="1629913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241953933"/>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11361573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90800" y="81039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21895" y="1981948"/>
            <a:ext cx="9047747"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某产品预计销售量</a:t>
            </a:r>
            <a:r>
              <a:rPr kumimoji="1" lang="en-US" altLang="zh-CN" sz="2400" dirty="0">
                <a:latin typeface="Microsoft YaHei" charset="-122"/>
                <a:ea typeface="Microsoft YaHei" charset="-122"/>
                <a:cs typeface="Microsoft YaHei" charset="-122"/>
              </a:rPr>
              <a:t>2000</a:t>
            </a:r>
            <a:r>
              <a:rPr kumimoji="1" lang="zh-CN" altLang="en-US" sz="2400" dirty="0">
                <a:latin typeface="Microsoft YaHei" charset="-122"/>
                <a:ea typeface="Microsoft YaHei" charset="-122"/>
                <a:cs typeface="Microsoft YaHei" charset="-122"/>
              </a:rPr>
              <a:t>件，固定成本</a:t>
            </a:r>
            <a:r>
              <a:rPr kumimoji="1" lang="en-US" altLang="zh-CN" sz="2400" dirty="0">
                <a:latin typeface="Microsoft YaHei" charset="-122"/>
                <a:ea typeface="Microsoft YaHei" charset="-122"/>
                <a:cs typeface="Microsoft YaHei" charset="-122"/>
              </a:rPr>
              <a:t>200000</a:t>
            </a:r>
            <a:r>
              <a:rPr kumimoji="1" lang="zh-CN" altLang="en-US" sz="2400" dirty="0">
                <a:latin typeface="Microsoft YaHei" charset="-122"/>
                <a:ea typeface="Microsoft YaHei" charset="-122"/>
                <a:cs typeface="Microsoft YaHei" charset="-122"/>
              </a:rPr>
              <a:t>元，单位变动成本</a:t>
            </a:r>
            <a:r>
              <a:rPr kumimoji="1" lang="en-US" altLang="zh-CN" sz="2400" dirty="0">
                <a:latin typeface="Microsoft YaHei" charset="-122"/>
                <a:ea typeface="Microsoft YaHei" charset="-122"/>
                <a:cs typeface="Microsoft YaHei" charset="-122"/>
              </a:rPr>
              <a:t>40</a:t>
            </a:r>
            <a:r>
              <a:rPr kumimoji="1" lang="zh-CN" altLang="en-US" sz="2400" dirty="0">
                <a:latin typeface="Microsoft YaHei" charset="-122"/>
                <a:ea typeface="Microsoft YaHei" charset="-122"/>
                <a:cs typeface="Microsoft YaHei" charset="-122"/>
              </a:rPr>
              <a:t>元，目标利润</a:t>
            </a:r>
            <a:r>
              <a:rPr kumimoji="1" lang="en-US" altLang="zh-CN" sz="2400" dirty="0">
                <a:latin typeface="Microsoft YaHei" charset="-122"/>
                <a:ea typeface="Microsoft YaHei" charset="-122"/>
                <a:cs typeface="Microsoft YaHei" charset="-122"/>
              </a:rPr>
              <a:t>80000</a:t>
            </a:r>
            <a:r>
              <a:rPr kumimoji="1" lang="zh-CN" altLang="en-US" sz="2400" dirty="0">
                <a:latin typeface="Microsoft YaHei" charset="-122"/>
                <a:ea typeface="Microsoft YaHei" charset="-122"/>
                <a:cs typeface="Microsoft YaHei" charset="-122"/>
              </a:rPr>
              <a:t>元，试问该产品出厂价格应该定为多少？</a:t>
            </a:r>
          </a:p>
        </p:txBody>
      </p:sp>
      <p:sp>
        <p:nvSpPr>
          <p:cNvPr id="4" name="矩形 3"/>
          <p:cNvSpPr/>
          <p:nvPr/>
        </p:nvSpPr>
        <p:spPr>
          <a:xfrm>
            <a:off x="244508" y="137448"/>
            <a:ext cx="1877437"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12.2.4.1</a:t>
            </a:r>
            <a:r>
              <a:rPr lang="zh-CN" altLang="en-US" sz="1200" dirty="0">
                <a:solidFill>
                  <a:schemeClr val="bg1">
                    <a:lumMod val="75000"/>
                  </a:schemeClr>
                </a:solidFill>
                <a:latin typeface="SimSun" charset="-122"/>
                <a:ea typeface="SimSun" charset="-122"/>
                <a:cs typeface="SimSun" charset="-122"/>
              </a:rPr>
              <a:t>目标收益定价法</a:t>
            </a:r>
          </a:p>
        </p:txBody>
      </p:sp>
    </p:spTree>
    <p:extLst>
      <p:ext uri="{BB962C8B-B14F-4D97-AF65-F5344CB8AC3E}">
        <p14:creationId xmlns:p14="http://schemas.microsoft.com/office/powerpoint/2010/main" val="12470404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90800" y="81039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21895" y="1981948"/>
            <a:ext cx="90477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某产品预计销售量</a:t>
            </a:r>
            <a:r>
              <a:rPr kumimoji="1" lang="en-US" altLang="zh-CN" sz="2400" dirty="0">
                <a:latin typeface="Microsoft YaHei" charset="-122"/>
                <a:ea typeface="Microsoft YaHei" charset="-122"/>
                <a:cs typeface="Microsoft YaHei" charset="-122"/>
              </a:rPr>
              <a:t>2000</a:t>
            </a:r>
            <a:r>
              <a:rPr kumimoji="1" lang="zh-CN" altLang="en-US" sz="2400" dirty="0">
                <a:latin typeface="Microsoft YaHei" charset="-122"/>
                <a:ea typeface="Microsoft YaHei" charset="-122"/>
                <a:cs typeface="Microsoft YaHei" charset="-122"/>
              </a:rPr>
              <a:t>件，固定成本</a:t>
            </a:r>
            <a:r>
              <a:rPr kumimoji="1" lang="en-US" altLang="zh-CN" sz="2400" dirty="0">
                <a:latin typeface="Microsoft YaHei" charset="-122"/>
                <a:ea typeface="Microsoft YaHei" charset="-122"/>
                <a:cs typeface="Microsoft YaHei" charset="-122"/>
              </a:rPr>
              <a:t>200000</a:t>
            </a:r>
            <a:r>
              <a:rPr kumimoji="1" lang="zh-CN" altLang="en-US" sz="2400" dirty="0">
                <a:latin typeface="Microsoft YaHei" charset="-122"/>
                <a:ea typeface="Microsoft YaHei" charset="-122"/>
                <a:cs typeface="Microsoft YaHei" charset="-122"/>
              </a:rPr>
              <a:t>元，单位变动成本</a:t>
            </a:r>
            <a:r>
              <a:rPr kumimoji="1" lang="en-US" altLang="zh-CN" sz="2400" dirty="0">
                <a:latin typeface="Microsoft YaHei" charset="-122"/>
                <a:ea typeface="Microsoft YaHei" charset="-122"/>
                <a:cs typeface="Microsoft YaHei" charset="-122"/>
              </a:rPr>
              <a:t>40</a:t>
            </a:r>
            <a:r>
              <a:rPr kumimoji="1" lang="zh-CN" altLang="en-US" sz="2400" dirty="0">
                <a:latin typeface="Microsoft YaHei" charset="-122"/>
                <a:ea typeface="Microsoft YaHei" charset="-122"/>
                <a:cs typeface="Microsoft YaHei" charset="-122"/>
              </a:rPr>
              <a:t>元，目标利润</a:t>
            </a:r>
            <a:r>
              <a:rPr kumimoji="1" lang="en-US" altLang="zh-CN" sz="2400" dirty="0">
                <a:latin typeface="Microsoft YaHei" charset="-122"/>
                <a:ea typeface="Microsoft YaHei" charset="-122"/>
                <a:cs typeface="Microsoft YaHei" charset="-122"/>
              </a:rPr>
              <a:t>80000</a:t>
            </a:r>
            <a:r>
              <a:rPr kumimoji="1" lang="zh-CN" altLang="en-US" sz="2400" dirty="0">
                <a:latin typeface="Microsoft YaHei" charset="-122"/>
                <a:ea typeface="Microsoft YaHei" charset="-122"/>
                <a:cs typeface="Microsoft YaHei" charset="-122"/>
              </a:rPr>
              <a:t>元，试问该产品出厂价格应该定为多少</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解：总成本</a:t>
            </a:r>
            <a:r>
              <a:rPr kumimoji="1" lang="en-US" altLang="zh-CN"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200000+40×</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2000=200000+80000=280000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目标利润</a:t>
            </a:r>
            <a:r>
              <a:rPr kumimoji="1" lang="en-US" altLang="zh-CN" sz="2400" dirty="0" smtClean="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80000</a:t>
            </a:r>
            <a:r>
              <a:rPr kumimoji="1" lang="zh-CN" altLang="en-US" sz="2400" dirty="0" smtClean="0">
                <a:latin typeface="Microsoft YaHei" charset="-122"/>
                <a:ea typeface="Microsoft YaHei" charset="-122"/>
                <a:cs typeface="Microsoft YaHei" charset="-122"/>
              </a:rPr>
              <a:t>元</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价格</a:t>
            </a:r>
            <a:r>
              <a:rPr kumimoji="1" lang="en-US" altLang="zh-CN" sz="2400" dirty="0" smtClean="0">
                <a:latin typeface="Microsoft YaHei" charset="-122"/>
                <a:ea typeface="Microsoft YaHei" charset="-122"/>
                <a:cs typeface="Microsoft YaHei" charset="-122"/>
              </a:rPr>
              <a:t>=(280000+</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80000)÷</a:t>
            </a:r>
            <a:r>
              <a:rPr kumimoji="1" lang="en-US" altLang="zh-CN" sz="2400" dirty="0">
                <a:latin typeface="Microsoft YaHei" charset="-122"/>
                <a:ea typeface="Microsoft YaHei" charset="-122"/>
                <a:cs typeface="Microsoft YaHei" charset="-122"/>
              </a:rPr>
              <a:t> </a:t>
            </a:r>
            <a:r>
              <a:rPr kumimoji="1" lang="en-US" altLang="zh-CN" sz="2400" dirty="0" smtClean="0">
                <a:latin typeface="Microsoft YaHei" charset="-122"/>
                <a:ea typeface="Microsoft YaHei" charset="-122"/>
                <a:cs typeface="Microsoft YaHei" charset="-122"/>
              </a:rPr>
              <a:t>2000=180</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件</a:t>
            </a:r>
            <a:endParaRPr kumimoji="1" lang="zh-CN" altLang="en-US" sz="2400" dirty="0">
              <a:latin typeface="Microsoft YaHei" charset="-122"/>
              <a:ea typeface="Microsoft YaHei" charset="-122"/>
              <a:cs typeface="Microsoft YaHei" charset="-122"/>
            </a:endParaRPr>
          </a:p>
        </p:txBody>
      </p:sp>
      <p:sp>
        <p:nvSpPr>
          <p:cNvPr id="4" name="矩形 3"/>
          <p:cNvSpPr/>
          <p:nvPr/>
        </p:nvSpPr>
        <p:spPr>
          <a:xfrm>
            <a:off x="244508" y="137448"/>
            <a:ext cx="1877437"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12.2.4.1</a:t>
            </a:r>
            <a:r>
              <a:rPr lang="zh-CN" altLang="en-US" sz="1200" dirty="0">
                <a:solidFill>
                  <a:schemeClr val="bg1">
                    <a:lumMod val="75000"/>
                  </a:schemeClr>
                </a:solidFill>
                <a:latin typeface="SimSun" charset="-122"/>
                <a:ea typeface="SimSun" charset="-122"/>
                <a:cs typeface="SimSun" charset="-122"/>
              </a:rPr>
              <a:t>目标收益定价法</a:t>
            </a:r>
          </a:p>
        </p:txBody>
      </p:sp>
    </p:spTree>
    <p:extLst>
      <p:ext uri="{BB962C8B-B14F-4D97-AF65-F5344CB8AC3E}">
        <p14:creationId xmlns:p14="http://schemas.microsoft.com/office/powerpoint/2010/main" val="4577455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12.2.4</a:t>
            </a:r>
            <a:r>
              <a:rPr lang="zh-CN" altLang="en-US" sz="2800" dirty="0" smtClean="0">
                <a:latin typeface="Microsoft YaHei" charset="-122"/>
                <a:ea typeface="Microsoft YaHei" charset="-122"/>
                <a:cs typeface="Microsoft YaHei" charset="-122"/>
              </a:rPr>
              <a:t> 成本加成定价法的扩展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4332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二、变动成本定价</a:t>
            </a:r>
            <a:r>
              <a:rPr kumimoji="1" lang="zh-CN" altLang="en-US" sz="2000" dirty="0" smtClean="0">
                <a:latin typeface="Microsoft YaHei" charset="-122"/>
                <a:ea typeface="Microsoft YaHei" charset="-122"/>
                <a:cs typeface="Microsoft YaHei" charset="-122"/>
              </a:rPr>
              <a:t>法</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1000322" y="3133445"/>
            <a:ext cx="9817768" cy="646331"/>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变动</a:t>
            </a:r>
            <a:r>
              <a:rPr kumimoji="1" lang="zh-CN" altLang="en-US" sz="2400" dirty="0">
                <a:latin typeface="Microsoft YaHei" charset="-122"/>
                <a:ea typeface="Microsoft YaHei" charset="-122"/>
                <a:cs typeface="Microsoft YaHei" charset="-122"/>
              </a:rPr>
              <a:t>成本定价</a:t>
            </a:r>
            <a:r>
              <a:rPr kumimoji="1" lang="zh-CN" altLang="en-US" sz="2400" dirty="0" smtClean="0">
                <a:latin typeface="Microsoft YaHei" charset="-122"/>
                <a:ea typeface="Microsoft YaHei" charset="-122"/>
                <a:cs typeface="Microsoft YaHei" charset="-122"/>
              </a:rPr>
              <a:t>法：产品</a:t>
            </a:r>
            <a:r>
              <a:rPr kumimoji="1" lang="zh-CN" altLang="en-US" sz="2400" dirty="0">
                <a:latin typeface="Microsoft YaHei" charset="-122"/>
                <a:ea typeface="Microsoft YaHei" charset="-122"/>
                <a:cs typeface="Microsoft YaHei" charset="-122"/>
              </a:rPr>
              <a:t>价格至少能补偿生产每种产品</a:t>
            </a:r>
            <a:r>
              <a:rPr kumimoji="1" lang="zh-CN" altLang="en-US" sz="2400" dirty="0" smtClean="0">
                <a:latin typeface="Microsoft YaHei" charset="-122"/>
                <a:ea typeface="Microsoft YaHei" charset="-122"/>
                <a:cs typeface="Microsoft YaHei" charset="-122"/>
              </a:rPr>
              <a:t>的</a:t>
            </a:r>
            <a:r>
              <a:rPr kumimoji="1" lang="zh-CN" altLang="en-US" sz="2400" dirty="0" smtClean="0">
                <a:solidFill>
                  <a:srgbClr val="C00000"/>
                </a:solidFill>
                <a:latin typeface="Microsoft YaHei" charset="-122"/>
                <a:ea typeface="Microsoft YaHei" charset="-122"/>
                <a:cs typeface="Microsoft YaHei" charset="-122"/>
              </a:rPr>
              <a:t>变动</a:t>
            </a:r>
            <a:r>
              <a:rPr kumimoji="1" lang="zh-CN" altLang="en-US" sz="2400" dirty="0">
                <a:solidFill>
                  <a:srgbClr val="C00000"/>
                </a:solidFill>
                <a:latin typeface="Microsoft YaHei" charset="-122"/>
                <a:ea typeface="Microsoft YaHei" charset="-122"/>
                <a:cs typeface="Microsoft YaHei" charset="-122"/>
              </a:rPr>
              <a:t>成本</a:t>
            </a:r>
            <a:r>
              <a:rPr kumimoji="1" lang="zh-CN" altLang="en-US" sz="2400" dirty="0">
                <a:latin typeface="Microsoft YaHei" charset="-122"/>
                <a:ea typeface="Microsoft YaHei" charset="-122"/>
                <a:cs typeface="Microsoft YaHei" charset="-122"/>
              </a:rPr>
              <a:t>。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8465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12.2.4</a:t>
            </a:r>
            <a:r>
              <a:rPr lang="zh-CN" altLang="en-US" sz="2800" dirty="0" smtClean="0">
                <a:latin typeface="Microsoft YaHei" charset="-122"/>
                <a:ea typeface="Microsoft YaHei" charset="-122"/>
                <a:cs typeface="Microsoft YaHei" charset="-122"/>
              </a:rPr>
              <a:t> 成本加成定价法的扩展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1297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三、盈亏平衡定价</a:t>
            </a:r>
            <a:r>
              <a:rPr kumimoji="1" lang="zh-CN" altLang="en-US" sz="2000" dirty="0" smtClean="0">
                <a:latin typeface="Microsoft YaHei" charset="-122"/>
                <a:ea typeface="Microsoft YaHei" charset="-122"/>
                <a:cs typeface="Microsoft YaHei" charset="-122"/>
              </a:rPr>
              <a:t>法</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计算</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73770" y="3120938"/>
            <a:ext cx="10123932" cy="1200329"/>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盈亏平衡定价</a:t>
            </a:r>
            <a:r>
              <a:rPr kumimoji="1" lang="zh-CN" altLang="en-US" sz="2400" dirty="0" smtClean="0">
                <a:latin typeface="Microsoft YaHei" charset="-122"/>
                <a:ea typeface="Microsoft YaHei" charset="-122"/>
                <a:cs typeface="Microsoft YaHei" charset="-122"/>
              </a:rPr>
              <a:t>法：运用</a:t>
            </a:r>
            <a:r>
              <a:rPr kumimoji="1" lang="zh-CN" altLang="en-US" sz="2400" dirty="0">
                <a:latin typeface="Microsoft YaHei" charset="-122"/>
                <a:ea typeface="Microsoft YaHei" charset="-122"/>
                <a:cs typeface="Microsoft YaHei" charset="-122"/>
              </a:rPr>
              <a:t>盈亏平衡原理实行的一种</a:t>
            </a:r>
            <a:r>
              <a:rPr kumimoji="1" lang="zh-CN" altLang="en-US" sz="2400" dirty="0">
                <a:solidFill>
                  <a:srgbClr val="C00000"/>
                </a:solidFill>
                <a:latin typeface="Microsoft YaHei" charset="-122"/>
                <a:ea typeface="Microsoft YaHei" charset="-122"/>
                <a:cs typeface="Microsoft YaHei" charset="-122"/>
              </a:rPr>
              <a:t>保本</a:t>
            </a:r>
            <a:r>
              <a:rPr kumimoji="1" lang="zh-CN" altLang="en-US" sz="2400" dirty="0">
                <a:latin typeface="Microsoft YaHei" charset="-122"/>
                <a:ea typeface="Microsoft YaHei" charset="-122"/>
                <a:cs typeface="Microsoft YaHei" charset="-122"/>
              </a:rPr>
              <a:t>定价</a:t>
            </a:r>
            <a:r>
              <a:rPr kumimoji="1" lang="zh-CN" altLang="en-US" sz="2400">
                <a:latin typeface="Microsoft YaHei" charset="-122"/>
                <a:ea typeface="Microsoft YaHei" charset="-122"/>
                <a:cs typeface="Microsoft YaHei" charset="-122"/>
              </a:rPr>
              <a:t>方法</a:t>
            </a:r>
            <a:r>
              <a:rPr kumimoji="1" lang="zh-CN" altLang="en-US" sz="240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的</a:t>
            </a:r>
            <a:r>
              <a:rPr kumimoji="1" lang="zh-CN" altLang="en-US" sz="2400">
                <a:latin typeface="Microsoft YaHei" charset="-122"/>
                <a:ea typeface="Microsoft YaHei" charset="-122"/>
                <a:cs typeface="Microsoft YaHei" charset="-122"/>
              </a:rPr>
              <a:t>定价</a:t>
            </a:r>
            <a:r>
              <a:rPr kumimoji="1" lang="zh-CN" altLang="en-US" sz="2400" smtClean="0">
                <a:latin typeface="Microsoft YaHei" charset="-122"/>
                <a:ea typeface="Microsoft YaHei" charset="-122"/>
                <a:cs typeface="Microsoft YaHei" charset="-122"/>
              </a:rPr>
              <a:t>目标从</a:t>
            </a:r>
            <a:r>
              <a:rPr kumimoji="1" lang="zh-CN" altLang="en-US" sz="2400" dirty="0">
                <a:latin typeface="Microsoft YaHei" charset="-122"/>
                <a:ea typeface="Microsoft YaHei" charset="-122"/>
                <a:cs typeface="Microsoft YaHei" charset="-122"/>
              </a:rPr>
              <a:t>收回产品成本的角度</a:t>
            </a:r>
            <a:r>
              <a:rPr kumimoji="1" lang="zh-CN" altLang="en-US" sz="2400">
                <a:latin typeface="Microsoft YaHei" charset="-122"/>
                <a:ea typeface="Microsoft YaHei" charset="-122"/>
                <a:cs typeface="Microsoft YaHei" charset="-122"/>
              </a:rPr>
              <a:t>出发</a:t>
            </a:r>
            <a:r>
              <a:rPr kumimoji="1" lang="zh-CN" altLang="en-US" sz="240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保本产销量的基础上制定的价格</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77976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12.2.4</a:t>
            </a:r>
            <a:r>
              <a:rPr lang="zh-CN" altLang="en-US" sz="2800" dirty="0" smtClean="0">
                <a:latin typeface="Microsoft YaHei" charset="-122"/>
                <a:ea typeface="Microsoft YaHei" charset="-122"/>
                <a:cs typeface="Microsoft YaHei" charset="-122"/>
              </a:rPr>
              <a:t> 成本加成定价法的扩展</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6040374"/>
              </p:ext>
            </p:extLst>
          </p:nvPr>
        </p:nvGraphicFramePr>
        <p:xfrm>
          <a:off x="2904079" y="2783711"/>
          <a:ext cx="6416823" cy="890498"/>
        </p:xfrm>
        <a:graphic>
          <a:graphicData uri="http://schemas.openxmlformats.org/presentationml/2006/ole">
            <mc:AlternateContent xmlns:mc="http://schemas.openxmlformats.org/markup-compatibility/2006">
              <mc:Choice xmlns:v="urn:schemas-microsoft-com:vml" Requires="v">
                <p:oleObj spid="_x0000_s2130" r:id="rId9" imgW="3111480" imgH="431640" progId="Equation.KSEE3">
                  <p:embed/>
                </p:oleObj>
              </mc:Choice>
              <mc:Fallback>
                <p:oleObj r:id="rId9" imgW="3111480" imgH="431640" progId="Equation.KSEE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4079" y="2783711"/>
                        <a:ext cx="6416823" cy="890498"/>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134007403"/>
              </p:ext>
            </p:extLst>
          </p:nvPr>
        </p:nvGraphicFramePr>
        <p:xfrm>
          <a:off x="2904079" y="4697065"/>
          <a:ext cx="6523558" cy="901630"/>
        </p:xfrm>
        <a:graphic>
          <a:graphicData uri="http://schemas.openxmlformats.org/presentationml/2006/ole">
            <mc:AlternateContent xmlns:mc="http://schemas.openxmlformats.org/markup-compatibility/2006">
              <mc:Choice xmlns:v="urn:schemas-microsoft-com:vml" Requires="v">
                <p:oleObj spid="_x0000_s2131" r:id="rId11" imgW="3124080" imgH="431640" progId="Equation.KSEE3">
                  <p:embed/>
                </p:oleObj>
              </mc:Choice>
              <mc:Fallback>
                <p:oleObj r:id="rId11" imgW="3124080" imgH="431640" progId="Equation.KSEE3">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4079" y="4697065"/>
                        <a:ext cx="6523558" cy="901630"/>
                      </a:xfrm>
                      <a:prstGeom prst="rect">
                        <a:avLst/>
                      </a:prstGeom>
                      <a:noFill/>
                    </p:spPr>
                  </p:pic>
                </p:oleObj>
              </mc:Fallback>
            </mc:AlternateContent>
          </a:graphicData>
        </a:graphic>
      </p:graphicFrame>
      <p:sp>
        <p:nvSpPr>
          <p:cNvPr id="7" name="圆角矩形 6"/>
          <p:cNvSpPr/>
          <p:nvPr/>
        </p:nvSpPr>
        <p:spPr>
          <a:xfrm>
            <a:off x="334127" y="1676667"/>
            <a:ext cx="441297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三、盈亏平衡定价</a:t>
            </a:r>
            <a:r>
              <a:rPr kumimoji="1" lang="zh-CN" altLang="en-US" sz="2000" dirty="0" smtClean="0">
                <a:latin typeface="Microsoft YaHei" charset="-122"/>
                <a:ea typeface="Microsoft YaHei" charset="-122"/>
                <a:cs typeface="Microsoft YaHei" charset="-122"/>
              </a:rPr>
              <a:t>法</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计算</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460354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90800" y="81039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21895" y="1981948"/>
            <a:ext cx="9047747" cy="113505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企业目标利润为</a:t>
            </a:r>
            <a:r>
              <a:rPr kumimoji="1" lang="en-US" altLang="zh-CN" sz="2400" dirty="0" smtClean="0">
                <a:latin typeface="Microsoft YaHei" charset="-122"/>
                <a:ea typeface="Microsoft YaHei" charset="-122"/>
                <a:cs typeface="Microsoft YaHei" charset="-122"/>
              </a:rPr>
              <a:t>200</a:t>
            </a:r>
            <a:r>
              <a:rPr kumimoji="1" lang="zh-CN" altLang="en-US" sz="2400" dirty="0" smtClean="0">
                <a:latin typeface="Microsoft YaHei" charset="-122"/>
                <a:ea typeface="Microsoft YaHei" charset="-122"/>
                <a:cs typeface="Microsoft YaHei" charset="-122"/>
              </a:rPr>
              <a:t>万元，预计销售量为</a:t>
            </a:r>
            <a:r>
              <a:rPr kumimoji="1" lang="en-US" altLang="zh-CN" sz="2400" dirty="0" smtClean="0">
                <a:latin typeface="Microsoft YaHei" charset="-122"/>
                <a:ea typeface="Microsoft YaHei" charset="-122"/>
                <a:cs typeface="Microsoft YaHei" charset="-122"/>
              </a:rPr>
              <a:t>100</a:t>
            </a:r>
            <a:r>
              <a:rPr kumimoji="1" lang="zh-CN" altLang="en-US" sz="2400" dirty="0" smtClean="0">
                <a:latin typeface="Microsoft YaHei" charset="-122"/>
                <a:ea typeface="Microsoft YaHei" charset="-122"/>
                <a:cs typeface="Microsoft YaHei" charset="-122"/>
              </a:rPr>
              <a:t>万件，固定成本</a:t>
            </a:r>
            <a:r>
              <a:rPr kumimoji="1" lang="en-US" altLang="zh-CN" sz="2400" dirty="0" smtClean="0">
                <a:latin typeface="Microsoft YaHei" charset="-122"/>
                <a:ea typeface="Microsoft YaHei" charset="-122"/>
                <a:cs typeface="Microsoft YaHei" charset="-122"/>
              </a:rPr>
              <a:t>600</a:t>
            </a:r>
            <a:r>
              <a:rPr kumimoji="1" lang="zh-CN" altLang="en-US" sz="2400" dirty="0" smtClean="0">
                <a:latin typeface="Microsoft YaHei" charset="-122"/>
                <a:ea typeface="Microsoft YaHei" charset="-122"/>
                <a:cs typeface="Microsoft YaHei" charset="-122"/>
              </a:rPr>
              <a:t>万元，单位变动成本为</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件，定价多少可以实现目标利润。</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531813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90800" y="81039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 name="文本框 1"/>
              <p:cNvSpPr txBox="1"/>
              <p:nvPr/>
            </p:nvSpPr>
            <p:spPr>
              <a:xfrm>
                <a:off x="721895" y="1981948"/>
                <a:ext cx="9047747" cy="2658420"/>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企业目标利润为</a:t>
                </a:r>
                <a:r>
                  <a:rPr kumimoji="1" lang="en-US" altLang="zh-CN" sz="2000" dirty="0" smtClean="0">
                    <a:latin typeface="Microsoft YaHei" charset="-122"/>
                    <a:ea typeface="Microsoft YaHei" charset="-122"/>
                    <a:cs typeface="Microsoft YaHei" charset="-122"/>
                  </a:rPr>
                  <a:t>200</a:t>
                </a:r>
                <a:r>
                  <a:rPr kumimoji="1" lang="zh-CN" altLang="en-US" sz="2000" dirty="0" smtClean="0">
                    <a:latin typeface="Microsoft YaHei" charset="-122"/>
                    <a:ea typeface="Microsoft YaHei" charset="-122"/>
                    <a:cs typeface="Microsoft YaHei" charset="-122"/>
                  </a:rPr>
                  <a:t>万元，预计销售量为</a:t>
                </a:r>
                <a:r>
                  <a:rPr kumimoji="1" lang="en-US" altLang="zh-CN" sz="2000" dirty="0" smtClean="0">
                    <a:latin typeface="Microsoft YaHei" charset="-122"/>
                    <a:ea typeface="Microsoft YaHei" charset="-122"/>
                    <a:cs typeface="Microsoft YaHei" charset="-122"/>
                  </a:rPr>
                  <a:t>100</a:t>
                </a:r>
                <a:r>
                  <a:rPr kumimoji="1" lang="zh-CN" altLang="en-US" sz="2000" dirty="0" smtClean="0">
                    <a:latin typeface="Microsoft YaHei" charset="-122"/>
                    <a:ea typeface="Microsoft YaHei" charset="-122"/>
                    <a:cs typeface="Microsoft YaHei" charset="-122"/>
                  </a:rPr>
                  <a:t>万件，固定成本</a:t>
                </a:r>
                <a:r>
                  <a:rPr kumimoji="1" lang="en-US" altLang="zh-CN" sz="2000" dirty="0" smtClean="0">
                    <a:latin typeface="Microsoft YaHei" charset="-122"/>
                    <a:ea typeface="Microsoft YaHei" charset="-122"/>
                    <a:cs typeface="Microsoft YaHei" charset="-122"/>
                  </a:rPr>
                  <a:t>600</a:t>
                </a:r>
                <a:r>
                  <a:rPr kumimoji="1" lang="zh-CN" altLang="en-US" sz="2000" dirty="0" smtClean="0">
                    <a:latin typeface="Microsoft YaHei" charset="-122"/>
                    <a:ea typeface="Microsoft YaHei" charset="-122"/>
                    <a:cs typeface="Microsoft YaHei" charset="-122"/>
                  </a:rPr>
                  <a:t>万元，单位变动成本为</a:t>
                </a:r>
                <a:r>
                  <a:rPr kumimoji="1" lang="en-US" altLang="zh-CN" sz="2000" dirty="0" smtClean="0">
                    <a:latin typeface="Microsoft YaHei" charset="-122"/>
                    <a:ea typeface="Microsoft YaHei" charset="-122"/>
                    <a:cs typeface="Microsoft YaHei" charset="-122"/>
                  </a:rPr>
                  <a:t>4</a:t>
                </a:r>
                <a:r>
                  <a:rPr kumimoji="1" lang="zh-CN" altLang="en-US" sz="2000" dirty="0" smtClean="0">
                    <a:latin typeface="Microsoft YaHei" charset="-122"/>
                    <a:ea typeface="Microsoft YaHei" charset="-122"/>
                    <a:cs typeface="Microsoft YaHei" charset="-122"/>
                  </a:rPr>
                  <a:t>元</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件，定价多少可以实现目标利润。</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销售量</a:t>
                </a:r>
                <a:r>
                  <a:rPr kumimoji="1" lang="en-US" altLang="zh-CN" sz="2400" dirty="0" smtClean="0">
                    <a:latin typeface="Microsoft YaHei" charset="-122"/>
                    <a:ea typeface="Microsoft YaHei" charset="-122"/>
                    <a:cs typeface="Microsoft YaHei" charset="-122"/>
                  </a:rPr>
                  <a:t>=</a:t>
                </a:r>
                <a14:m>
                  <m:oMath xmlns:m="http://schemas.openxmlformats.org/officeDocument/2006/math">
                    <m:f>
                      <m:fPr>
                        <m:ctrlPr>
                          <a:rPr kumimoji="1" lang="mr-IN" altLang="zh-CN" sz="2400" i="1" smtClean="0">
                            <a:latin typeface="Cambria Math" charset="0"/>
                            <a:ea typeface="Microsoft YaHei" charset="-122"/>
                            <a:cs typeface="Microsoft YaHei" charset="-122"/>
                          </a:rPr>
                        </m:ctrlPr>
                      </m:fPr>
                      <m:num>
                        <m:r>
                          <a:rPr kumimoji="1" lang="zh-CN" altLang="en-US" sz="2400" i="1" smtClean="0">
                            <a:latin typeface="Cambria Math" charset="0"/>
                            <a:ea typeface="Microsoft YaHei" charset="-122"/>
                            <a:cs typeface="Microsoft YaHei" charset="-122"/>
                          </a:rPr>
                          <m:t>总固定成本</m:t>
                        </m:r>
                        <m:r>
                          <a:rPr kumimoji="1" lang="en-US" altLang="zh-CN" sz="2400" b="0" i="1" smtClean="0">
                            <a:latin typeface="Cambria Math" charset="0"/>
                            <a:ea typeface="Microsoft YaHei" charset="-122"/>
                            <a:cs typeface="Microsoft YaHei" charset="-122"/>
                          </a:rPr>
                          <m:t>+</m:t>
                        </m:r>
                        <m:r>
                          <a:rPr kumimoji="1" lang="zh-CN" altLang="en-US" sz="2400" i="1" smtClean="0">
                            <a:latin typeface="Cambria Math" charset="0"/>
                            <a:ea typeface="Microsoft YaHei" charset="-122"/>
                            <a:cs typeface="Microsoft YaHei" charset="-122"/>
                          </a:rPr>
                          <m:t>目标利润</m:t>
                        </m:r>
                      </m:num>
                      <m:den>
                        <m:r>
                          <a:rPr kumimoji="1" lang="zh-CN" altLang="en-US" sz="2400" i="1" smtClean="0">
                            <a:latin typeface="Cambria Math" charset="0"/>
                            <a:ea typeface="Microsoft YaHei" charset="-122"/>
                            <a:cs typeface="Microsoft YaHei" charset="-122"/>
                          </a:rPr>
                          <m:t>单位产品价格</m:t>
                        </m:r>
                        <m:r>
                          <a:rPr kumimoji="1" lang="en-US" altLang="zh-CN" sz="2400" b="0" i="1" smtClean="0">
                            <a:latin typeface="Cambria Math" charset="0"/>
                            <a:ea typeface="Microsoft YaHei" charset="-122"/>
                            <a:cs typeface="Microsoft YaHei" charset="-122"/>
                          </a:rPr>
                          <m:t>−</m:t>
                        </m:r>
                        <m:r>
                          <a:rPr kumimoji="1" lang="zh-CN" altLang="en-US" sz="2400" i="1" smtClean="0">
                            <a:latin typeface="Cambria Math" charset="0"/>
                            <a:ea typeface="Microsoft YaHei" charset="-122"/>
                            <a:cs typeface="Microsoft YaHei" charset="-122"/>
                          </a:rPr>
                          <m:t>单位产品变动成本</m:t>
                        </m:r>
                      </m:den>
                    </m:f>
                  </m:oMath>
                </a14:m>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21895" y="1981948"/>
                <a:ext cx="9047747" cy="2658420"/>
              </a:xfrm>
              <a:prstGeom prst="rect">
                <a:avLst/>
              </a:prstGeom>
              <a:blipFill rotWithShape="0">
                <a:blip r:embed="rId3"/>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94854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90800" y="81039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 name="文本框 1"/>
              <p:cNvSpPr txBox="1"/>
              <p:nvPr/>
            </p:nvSpPr>
            <p:spPr>
              <a:xfrm>
                <a:off x="721895" y="1981948"/>
                <a:ext cx="9047747" cy="2658420"/>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企业目标利润为</a:t>
                </a:r>
                <a:r>
                  <a:rPr kumimoji="1" lang="en-US" altLang="zh-CN" sz="2000" dirty="0" smtClean="0">
                    <a:latin typeface="Microsoft YaHei" charset="-122"/>
                    <a:ea typeface="Microsoft YaHei" charset="-122"/>
                    <a:cs typeface="Microsoft YaHei" charset="-122"/>
                  </a:rPr>
                  <a:t>200</a:t>
                </a:r>
                <a:r>
                  <a:rPr kumimoji="1" lang="zh-CN" altLang="en-US" sz="2000" dirty="0" smtClean="0">
                    <a:latin typeface="Microsoft YaHei" charset="-122"/>
                    <a:ea typeface="Microsoft YaHei" charset="-122"/>
                    <a:cs typeface="Microsoft YaHei" charset="-122"/>
                  </a:rPr>
                  <a:t>万元，预计销售量为</a:t>
                </a:r>
                <a:r>
                  <a:rPr kumimoji="1" lang="en-US" altLang="zh-CN" sz="2000" dirty="0" smtClean="0">
                    <a:latin typeface="Microsoft YaHei" charset="-122"/>
                    <a:ea typeface="Microsoft YaHei" charset="-122"/>
                    <a:cs typeface="Microsoft YaHei" charset="-122"/>
                  </a:rPr>
                  <a:t>100</a:t>
                </a:r>
                <a:r>
                  <a:rPr kumimoji="1" lang="zh-CN" altLang="en-US" sz="2000" dirty="0" smtClean="0">
                    <a:latin typeface="Microsoft YaHei" charset="-122"/>
                    <a:ea typeface="Microsoft YaHei" charset="-122"/>
                    <a:cs typeface="Microsoft YaHei" charset="-122"/>
                  </a:rPr>
                  <a:t>万件，固定成本</a:t>
                </a:r>
                <a:r>
                  <a:rPr kumimoji="1" lang="en-US" altLang="zh-CN" sz="2000" dirty="0" smtClean="0">
                    <a:latin typeface="Microsoft YaHei" charset="-122"/>
                    <a:ea typeface="Microsoft YaHei" charset="-122"/>
                    <a:cs typeface="Microsoft YaHei" charset="-122"/>
                  </a:rPr>
                  <a:t>600</a:t>
                </a:r>
                <a:r>
                  <a:rPr kumimoji="1" lang="zh-CN" altLang="en-US" sz="2000" dirty="0" smtClean="0">
                    <a:latin typeface="Microsoft YaHei" charset="-122"/>
                    <a:ea typeface="Microsoft YaHei" charset="-122"/>
                    <a:cs typeface="Microsoft YaHei" charset="-122"/>
                  </a:rPr>
                  <a:t>万元，单位变动成本为</a:t>
                </a:r>
                <a:r>
                  <a:rPr kumimoji="1" lang="en-US" altLang="zh-CN" sz="2000" dirty="0" smtClean="0">
                    <a:latin typeface="Microsoft YaHei" charset="-122"/>
                    <a:ea typeface="Microsoft YaHei" charset="-122"/>
                    <a:cs typeface="Microsoft YaHei" charset="-122"/>
                  </a:rPr>
                  <a:t>4</a:t>
                </a:r>
                <a:r>
                  <a:rPr kumimoji="1" lang="zh-CN" altLang="en-US" sz="2000" dirty="0" smtClean="0">
                    <a:latin typeface="Microsoft YaHei" charset="-122"/>
                    <a:ea typeface="Microsoft YaHei" charset="-122"/>
                    <a:cs typeface="Microsoft YaHei" charset="-122"/>
                  </a:rPr>
                  <a:t>元</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件，定价多少可以实现目标利润。</a:t>
                </a:r>
                <a:endParaRPr kumimoji="1" lang="en-US" altLang="zh-CN" sz="20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smtClean="0">
                    <a:solidFill>
                      <a:srgbClr val="C00000"/>
                    </a:solidFill>
                    <a:latin typeface="Microsoft YaHei" charset="-122"/>
                    <a:ea typeface="Microsoft YaHei" charset="-122"/>
                    <a:cs typeface="Microsoft YaHei" charset="-122"/>
                  </a:rPr>
                  <a:t>销售量</a:t>
                </a:r>
                <a:r>
                  <a:rPr kumimoji="1" lang="en-US" altLang="zh-CN" sz="2400" dirty="0" smtClean="0">
                    <a:latin typeface="Microsoft YaHei" charset="-122"/>
                    <a:ea typeface="Microsoft YaHei" charset="-122"/>
                    <a:cs typeface="Microsoft YaHei" charset="-122"/>
                  </a:rPr>
                  <a:t>=</a:t>
                </a:r>
                <a14:m>
                  <m:oMath xmlns:m="http://schemas.openxmlformats.org/officeDocument/2006/math">
                    <m:f>
                      <m:fPr>
                        <m:ctrlPr>
                          <a:rPr kumimoji="1" lang="mr-IN" altLang="zh-CN" sz="2400" i="1" smtClean="0">
                            <a:latin typeface="Cambria Math" charset="0"/>
                            <a:ea typeface="Microsoft YaHei" charset="-122"/>
                            <a:cs typeface="Microsoft YaHei" charset="-122"/>
                          </a:rPr>
                        </m:ctrlPr>
                      </m:fPr>
                      <m:num>
                        <m:r>
                          <a:rPr kumimoji="1" lang="zh-CN" altLang="en-US" sz="2400" i="1" smtClean="0">
                            <a:solidFill>
                              <a:srgbClr val="C00000"/>
                            </a:solidFill>
                            <a:latin typeface="Cambria Math" charset="0"/>
                            <a:ea typeface="Microsoft YaHei" charset="-122"/>
                            <a:cs typeface="Microsoft YaHei" charset="-122"/>
                          </a:rPr>
                          <m:t>总固定成本</m:t>
                        </m:r>
                        <m:r>
                          <a:rPr kumimoji="1" lang="en-US" altLang="zh-CN" sz="2400" b="0" i="1" smtClean="0">
                            <a:latin typeface="Cambria Math" charset="0"/>
                            <a:ea typeface="Microsoft YaHei" charset="-122"/>
                            <a:cs typeface="Microsoft YaHei" charset="-122"/>
                          </a:rPr>
                          <m:t>+</m:t>
                        </m:r>
                        <m:r>
                          <a:rPr kumimoji="1" lang="zh-CN" altLang="en-US" sz="2400" i="1" smtClean="0">
                            <a:solidFill>
                              <a:srgbClr val="C00000"/>
                            </a:solidFill>
                            <a:latin typeface="Cambria Math" charset="0"/>
                            <a:ea typeface="Microsoft YaHei" charset="-122"/>
                            <a:cs typeface="Microsoft YaHei" charset="-122"/>
                          </a:rPr>
                          <m:t>目标利润</m:t>
                        </m:r>
                      </m:num>
                      <m:den>
                        <m:r>
                          <a:rPr kumimoji="1" lang="zh-CN" altLang="en-US" sz="2400" i="1" smtClean="0">
                            <a:latin typeface="Cambria Math" charset="0"/>
                            <a:ea typeface="Microsoft YaHei" charset="-122"/>
                            <a:cs typeface="Microsoft YaHei" charset="-122"/>
                          </a:rPr>
                          <m:t>单位产品价格</m:t>
                        </m:r>
                        <m:r>
                          <a:rPr kumimoji="1" lang="en-US" altLang="zh-CN" sz="2400" b="0" i="1" smtClean="0">
                            <a:latin typeface="Cambria Math" charset="0"/>
                            <a:ea typeface="Microsoft YaHei" charset="-122"/>
                            <a:cs typeface="Microsoft YaHei" charset="-122"/>
                          </a:rPr>
                          <m:t>−</m:t>
                        </m:r>
                        <m:r>
                          <a:rPr kumimoji="1" lang="zh-CN" altLang="en-US" sz="2400" i="1" smtClean="0">
                            <a:solidFill>
                              <a:srgbClr val="C00000"/>
                            </a:solidFill>
                            <a:latin typeface="Cambria Math" charset="0"/>
                            <a:ea typeface="Microsoft YaHei" charset="-122"/>
                            <a:cs typeface="Microsoft YaHei" charset="-122"/>
                          </a:rPr>
                          <m:t>单位产品变动成本</m:t>
                        </m:r>
                      </m:den>
                    </m:f>
                  </m:oMath>
                </a14:m>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21895" y="1981948"/>
                <a:ext cx="9047747" cy="2658420"/>
              </a:xfrm>
              <a:prstGeom prst="rect">
                <a:avLst/>
              </a:prstGeom>
              <a:blipFill rotWithShape="0">
                <a:blip r:embed="rId3"/>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77171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90800" y="810393"/>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 name="文本框 1"/>
              <p:cNvSpPr txBox="1"/>
              <p:nvPr/>
            </p:nvSpPr>
            <p:spPr>
              <a:xfrm>
                <a:off x="721895" y="1981948"/>
                <a:ext cx="9047747" cy="3722301"/>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企业目标利润为</a:t>
                </a:r>
                <a:r>
                  <a:rPr kumimoji="1" lang="en-US" altLang="zh-CN" sz="2000" dirty="0" smtClean="0">
                    <a:latin typeface="Microsoft YaHei" charset="-122"/>
                    <a:ea typeface="Microsoft YaHei" charset="-122"/>
                    <a:cs typeface="Microsoft YaHei" charset="-122"/>
                  </a:rPr>
                  <a:t>200</a:t>
                </a:r>
                <a:r>
                  <a:rPr kumimoji="1" lang="zh-CN" altLang="en-US" sz="2000" dirty="0" smtClean="0">
                    <a:latin typeface="Microsoft YaHei" charset="-122"/>
                    <a:ea typeface="Microsoft YaHei" charset="-122"/>
                    <a:cs typeface="Microsoft YaHei" charset="-122"/>
                  </a:rPr>
                  <a:t>万元，预计销售量为</a:t>
                </a:r>
                <a:r>
                  <a:rPr kumimoji="1" lang="en-US" altLang="zh-CN" sz="2000" dirty="0" smtClean="0">
                    <a:latin typeface="Microsoft YaHei" charset="-122"/>
                    <a:ea typeface="Microsoft YaHei" charset="-122"/>
                    <a:cs typeface="Microsoft YaHei" charset="-122"/>
                  </a:rPr>
                  <a:t>100</a:t>
                </a:r>
                <a:r>
                  <a:rPr kumimoji="1" lang="zh-CN" altLang="en-US" sz="2000" dirty="0" smtClean="0">
                    <a:latin typeface="Microsoft YaHei" charset="-122"/>
                    <a:ea typeface="Microsoft YaHei" charset="-122"/>
                    <a:cs typeface="Microsoft YaHei" charset="-122"/>
                  </a:rPr>
                  <a:t>万件，固定成本</a:t>
                </a:r>
                <a:r>
                  <a:rPr kumimoji="1" lang="en-US" altLang="zh-CN" sz="2000" dirty="0" smtClean="0">
                    <a:latin typeface="Microsoft YaHei" charset="-122"/>
                    <a:ea typeface="Microsoft YaHei" charset="-122"/>
                    <a:cs typeface="Microsoft YaHei" charset="-122"/>
                  </a:rPr>
                  <a:t>600</a:t>
                </a:r>
                <a:r>
                  <a:rPr kumimoji="1" lang="zh-CN" altLang="en-US" sz="2000" dirty="0" smtClean="0">
                    <a:latin typeface="Microsoft YaHei" charset="-122"/>
                    <a:ea typeface="Microsoft YaHei" charset="-122"/>
                    <a:cs typeface="Microsoft YaHei" charset="-122"/>
                  </a:rPr>
                  <a:t>万元，单位变动成本为</a:t>
                </a:r>
                <a:r>
                  <a:rPr kumimoji="1" lang="en-US" altLang="zh-CN" sz="2000" dirty="0" smtClean="0">
                    <a:latin typeface="Microsoft YaHei" charset="-122"/>
                    <a:ea typeface="Microsoft YaHei" charset="-122"/>
                    <a:cs typeface="Microsoft YaHei" charset="-122"/>
                  </a:rPr>
                  <a:t>4</a:t>
                </a:r>
                <a:r>
                  <a:rPr kumimoji="1" lang="zh-CN" altLang="en-US" sz="2000" dirty="0" smtClean="0">
                    <a:latin typeface="Microsoft YaHei" charset="-122"/>
                    <a:ea typeface="Microsoft YaHei" charset="-122"/>
                    <a:cs typeface="Microsoft YaHei" charset="-122"/>
                  </a:rPr>
                  <a:t>元</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件，定价多少可以实现目标利润。</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解：</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3200" dirty="0" smtClean="0">
                    <a:solidFill>
                      <a:srgbClr val="C00000"/>
                    </a:solidFill>
                    <a:latin typeface="Microsoft YaHei" charset="-122"/>
                    <a:ea typeface="Microsoft YaHei" charset="-122"/>
                    <a:cs typeface="Microsoft YaHei" charset="-122"/>
                  </a:rPr>
                  <a:t>100</a:t>
                </a:r>
                <a:r>
                  <a:rPr kumimoji="1" lang="en-US" altLang="zh-CN" sz="3200" dirty="0" smtClean="0">
                    <a:latin typeface="Microsoft YaHei" charset="-122"/>
                    <a:ea typeface="Microsoft YaHei" charset="-122"/>
                    <a:cs typeface="Microsoft YaHei" charset="-122"/>
                  </a:rPr>
                  <a:t>=</a:t>
                </a:r>
                <a14:m>
                  <m:oMath xmlns:m="http://schemas.openxmlformats.org/officeDocument/2006/math">
                    <m:f>
                      <m:fPr>
                        <m:ctrlPr>
                          <a:rPr kumimoji="1" lang="mr-IN" altLang="zh-CN" sz="3200" i="1" smtClean="0">
                            <a:latin typeface="Cambria Math" charset="0"/>
                            <a:ea typeface="Microsoft YaHei" charset="-122"/>
                            <a:cs typeface="Microsoft YaHei" charset="-122"/>
                          </a:rPr>
                        </m:ctrlPr>
                      </m:fPr>
                      <m:num>
                        <m:r>
                          <a:rPr kumimoji="1" lang="en-US" altLang="zh-CN" sz="3200" b="0" i="1" smtClean="0">
                            <a:solidFill>
                              <a:srgbClr val="C00000"/>
                            </a:solidFill>
                            <a:latin typeface="Cambria Math" charset="0"/>
                            <a:ea typeface="Microsoft YaHei" charset="-122"/>
                            <a:cs typeface="Microsoft YaHei" charset="-122"/>
                          </a:rPr>
                          <m:t>600</m:t>
                        </m:r>
                        <m:r>
                          <a:rPr kumimoji="1" lang="en-US" altLang="zh-CN" sz="3200" b="0" i="1" smtClean="0">
                            <a:latin typeface="Cambria Math" charset="0"/>
                            <a:ea typeface="Microsoft YaHei" charset="-122"/>
                            <a:cs typeface="Microsoft YaHei" charset="-122"/>
                          </a:rPr>
                          <m:t>+</m:t>
                        </m:r>
                        <m:r>
                          <a:rPr kumimoji="1" lang="en-US" altLang="zh-CN" sz="3200" b="0" i="1" smtClean="0">
                            <a:solidFill>
                              <a:srgbClr val="C00000"/>
                            </a:solidFill>
                            <a:latin typeface="Cambria Math" charset="0"/>
                            <a:ea typeface="Microsoft YaHei" charset="-122"/>
                            <a:cs typeface="Microsoft YaHei" charset="-122"/>
                          </a:rPr>
                          <m:t>200</m:t>
                        </m:r>
                      </m:num>
                      <m:den>
                        <m:r>
                          <a:rPr kumimoji="1" lang="en-US" altLang="zh-CN" sz="3200" b="0" i="1" smtClean="0">
                            <a:solidFill>
                              <a:srgbClr val="C00000"/>
                            </a:solidFill>
                            <a:latin typeface="Cambria Math" charset="0"/>
                            <a:ea typeface="Microsoft YaHei" charset="-122"/>
                            <a:cs typeface="Microsoft YaHei" charset="-122"/>
                          </a:rPr>
                          <m:t>𝑃</m:t>
                        </m:r>
                        <m:r>
                          <a:rPr kumimoji="1" lang="en-US" altLang="zh-CN" sz="3200" b="0" i="1" smtClean="0">
                            <a:latin typeface="Cambria Math" charset="0"/>
                            <a:ea typeface="Microsoft YaHei" charset="-122"/>
                            <a:cs typeface="Microsoft YaHei" charset="-122"/>
                          </a:rPr>
                          <m:t>−</m:t>
                        </m:r>
                        <m:r>
                          <a:rPr kumimoji="1" lang="en-US" altLang="zh-CN" sz="3200" b="0" i="1" smtClean="0">
                            <a:solidFill>
                              <a:srgbClr val="C00000"/>
                            </a:solidFill>
                            <a:latin typeface="Cambria Math" charset="0"/>
                            <a:ea typeface="Microsoft YaHei" charset="-122"/>
                            <a:cs typeface="Microsoft YaHei" charset="-122"/>
                          </a:rPr>
                          <m:t>4</m:t>
                        </m:r>
                      </m:den>
                    </m:f>
                  </m:oMath>
                </a14:m>
                <a:r>
                  <a:rPr kumimoji="1" lang="zh-CN" altLang="en-US" sz="3200" dirty="0" smtClean="0">
                    <a:latin typeface="Microsoft YaHei" charset="-122"/>
                    <a:ea typeface="Microsoft YaHei" charset="-122"/>
                    <a:cs typeface="Microsoft YaHei" charset="-122"/>
                  </a:rPr>
                  <a:t>       </a:t>
                </a:r>
                <a:endParaRPr kumimoji="1" lang="en-US" altLang="zh-CN" sz="32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单位产品价格</a:t>
                </a:r>
                <a:r>
                  <a:rPr kumimoji="1" lang="en-US" altLang="zh-CN" sz="2400" dirty="0" smtClean="0">
                    <a:latin typeface="Microsoft YaHei" charset="-122"/>
                    <a:ea typeface="Microsoft YaHei" charset="-122"/>
                    <a:cs typeface="Microsoft YaHei" charset="-122"/>
                  </a:rPr>
                  <a:t>=12</a:t>
                </a:r>
                <a:r>
                  <a:rPr kumimoji="1" lang="zh-CN" altLang="en-US" sz="2400" dirty="0" smtClean="0">
                    <a:latin typeface="Microsoft YaHei" charset="-122"/>
                    <a:ea typeface="Microsoft YaHei" charset="-122"/>
                    <a:cs typeface="Microsoft YaHei" charset="-122"/>
                  </a:rPr>
                  <a:t>元</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件</a:t>
                </a:r>
                <a:endParaRPr kumimoji="1" lang="zh-CN" altLang="en-US" sz="2400" dirty="0">
                  <a:latin typeface="Microsoft YaHei" charset="-122"/>
                  <a:ea typeface="Microsoft YaHei" charset="-122"/>
                  <a:cs typeface="Microsoft YaHei"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21895" y="1981948"/>
                <a:ext cx="9047747" cy="3722301"/>
              </a:xfrm>
              <a:prstGeom prst="rect">
                <a:avLst/>
              </a:prstGeom>
              <a:blipFill rotWithShape="0">
                <a:blip r:embed="rId3"/>
                <a:stretch>
                  <a:fillRect l="-1684" b="-982"/>
                </a:stretch>
              </a:blipFill>
            </p:spPr>
            <p:txBody>
              <a:bodyPr/>
              <a:lstStyle/>
              <a:p>
                <a:r>
                  <a:rPr lang="zh-CN" altLang="en-US">
                    <a:noFill/>
                  </a:rPr>
                  <a:t> </a:t>
                </a:r>
              </a:p>
            </p:txBody>
          </p:sp>
        </mc:Fallback>
      </mc:AlternateContent>
      <p:sp>
        <p:nvSpPr>
          <p:cNvPr id="3" name="圆角矩形标注 2"/>
          <p:cNvSpPr/>
          <p:nvPr/>
        </p:nvSpPr>
        <p:spPr>
          <a:xfrm>
            <a:off x="7716253" y="2807368"/>
            <a:ext cx="4015304" cy="1973179"/>
          </a:xfrm>
          <a:prstGeom prst="wedgeRoundRectCallout">
            <a:avLst>
              <a:gd name="adj1" fmla="val -142144"/>
              <a:gd name="adj2" fmla="val 2266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en-US" altLang="zh-CN" sz="2400" dirty="0" smtClean="0">
                <a:latin typeface="Microsoft YaHei" charset="-122"/>
                <a:ea typeface="Microsoft YaHei" charset="-122"/>
                <a:cs typeface="Microsoft YaHei" charset="-122"/>
              </a:rPr>
              <a:t>100(P-4)=600+200</a:t>
            </a:r>
          </a:p>
          <a:p>
            <a:r>
              <a:rPr kumimoji="1" lang="en-US" altLang="zh-CN" sz="2400" dirty="0" smtClean="0">
                <a:latin typeface="Microsoft YaHei" charset="-122"/>
                <a:ea typeface="Microsoft YaHei" charset="-122"/>
                <a:cs typeface="Microsoft YaHei" charset="-122"/>
              </a:rPr>
              <a:t>100P-400=800</a:t>
            </a:r>
          </a:p>
          <a:p>
            <a:r>
              <a:rPr kumimoji="1" lang="en-US" altLang="zh-CN" sz="2400" dirty="0" smtClean="0">
                <a:latin typeface="Microsoft YaHei" charset="-122"/>
                <a:ea typeface="Microsoft YaHei" charset="-122"/>
                <a:cs typeface="Microsoft YaHei" charset="-122"/>
              </a:rPr>
              <a:t>100P=1200</a:t>
            </a:r>
          </a:p>
          <a:p>
            <a:r>
              <a:rPr kumimoji="1" lang="en-US" altLang="zh-CN" sz="2400" dirty="0" smtClean="0">
                <a:latin typeface="Microsoft YaHei" charset="-122"/>
                <a:ea typeface="Microsoft YaHei" charset="-122"/>
                <a:cs typeface="Microsoft YaHei" charset="-122"/>
              </a:rPr>
              <a:t>P=12</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0919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成本加成定价法是最常用的一种定价方法。它的定价基础是（）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变动成本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全部成本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增量成本</a:t>
            </a:r>
          </a:p>
        </p:txBody>
      </p:sp>
    </p:spTree>
    <p:extLst>
      <p:ext uri="{BB962C8B-B14F-4D97-AF65-F5344CB8AC3E}">
        <p14:creationId xmlns:p14="http://schemas.microsoft.com/office/powerpoint/2010/main" val="1639019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第十二章：企业产品定价实践</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成本加成定价法是最常用的一种定价方法。它的定价基础是</a:t>
            </a:r>
            <a:r>
              <a:rPr kumimoji="1" lang="zh-CN" altLang="en-US" sz="2400" dirty="0" smtClean="0">
                <a:latin typeface="Microsoft YaHei" charset="-122"/>
                <a:ea typeface="Microsoft YaHei" charset="-122"/>
                <a:cs typeface="Microsoft YaHei" charset="-122"/>
              </a:rPr>
              <a:t>（</a:t>
            </a:r>
            <a:r>
              <a:rPr kumimoji="1" lang="en-US" altLang="zh-CN" sz="2400" dirty="0" smtClean="0">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变动成本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固定成本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全部成本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增量成本</a:t>
            </a:r>
          </a:p>
        </p:txBody>
      </p:sp>
    </p:spTree>
    <p:extLst>
      <p:ext uri="{BB962C8B-B14F-4D97-AF65-F5344CB8AC3E}">
        <p14:creationId xmlns:p14="http://schemas.microsoft.com/office/powerpoint/2010/main" val="16196574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企业的定价目标主要是从收回产品成本的角度出发，它是在保本产销量的基础上制定的价格的方法是（）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目标收益定价法</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成本加成定价法</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盈亏平衡定价法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边际成本定价</a:t>
            </a:r>
            <a:r>
              <a:rPr kumimoji="1" lang="zh-CN" altLang="en-US" sz="2400" dirty="0" smtClean="0">
                <a:latin typeface="Microsoft YaHei" charset="-122"/>
                <a:ea typeface="Microsoft YaHei" charset="-122"/>
                <a:cs typeface="Microsoft YaHei" charset="-122"/>
              </a:rPr>
              <a:t>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96291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企业的定价目标主要是从收回产品成本的角度出发，它是在保本产销量的基础上制定的价格的方法是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目标收益定价法</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成本加成定价法</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盈亏平衡定价法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边际成本定价</a:t>
            </a:r>
            <a:r>
              <a:rPr kumimoji="1" lang="zh-CN" altLang="en-US" sz="2400" dirty="0" smtClean="0">
                <a:latin typeface="Microsoft YaHei" charset="-122"/>
                <a:ea typeface="Microsoft YaHei" charset="-122"/>
                <a:cs typeface="Microsoft YaHei" charset="-122"/>
              </a:rPr>
              <a:t>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482260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企业最常用、最基本的定价方法是</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成本加成定价法</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差别定价法</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转移定价法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心理定价法</a:t>
            </a:r>
          </a:p>
        </p:txBody>
      </p:sp>
    </p:spTree>
    <p:extLst>
      <p:ext uri="{BB962C8B-B14F-4D97-AF65-F5344CB8AC3E}">
        <p14:creationId xmlns:p14="http://schemas.microsoft.com/office/powerpoint/2010/main" val="8264914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企业最常用、最基本的定价方法是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成本加成定价法</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差别定价法</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转移定价法</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心理定价法</a:t>
            </a:r>
          </a:p>
        </p:txBody>
      </p:sp>
    </p:spTree>
    <p:extLst>
      <p:ext uri="{BB962C8B-B14F-4D97-AF65-F5344CB8AC3E}">
        <p14:creationId xmlns:p14="http://schemas.microsoft.com/office/powerpoint/2010/main" val="1867340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假定某企业生产某产品的变动成本为每件</a:t>
            </a:r>
            <a:r>
              <a:rPr kumimoji="1" lang="en-US" altLang="zh-CN" sz="2400" dirty="0">
                <a:latin typeface="Microsoft YaHei" charset="-122"/>
                <a:ea typeface="Microsoft YaHei" charset="-122"/>
                <a:cs typeface="Microsoft YaHei" charset="-122"/>
              </a:rPr>
              <a:t>16</a:t>
            </a:r>
            <a:r>
              <a:rPr kumimoji="1" lang="zh-CN" altLang="en-US" sz="2400" dirty="0">
                <a:latin typeface="Microsoft YaHei" charset="-122"/>
                <a:ea typeface="Microsoft YaHei" charset="-122"/>
                <a:cs typeface="Microsoft YaHei" charset="-122"/>
              </a:rPr>
              <a:t>元，预期产量为</a:t>
            </a:r>
            <a:r>
              <a:rPr kumimoji="1" lang="en-US" altLang="zh-CN" sz="2400" dirty="0">
                <a:latin typeface="Microsoft YaHei" charset="-122"/>
                <a:ea typeface="Microsoft YaHei" charset="-122"/>
                <a:cs typeface="Microsoft YaHei" charset="-122"/>
              </a:rPr>
              <a:t>500000</a:t>
            </a:r>
            <a:r>
              <a:rPr kumimoji="1" lang="zh-CN" altLang="en-US" sz="2400" dirty="0">
                <a:latin typeface="Microsoft YaHei" charset="-122"/>
                <a:ea typeface="Microsoft YaHei" charset="-122"/>
                <a:cs typeface="Microsoft YaHei" charset="-122"/>
              </a:rPr>
              <a:t>件，总固定成本为</a:t>
            </a:r>
            <a:r>
              <a:rPr kumimoji="1" lang="en-US" altLang="zh-CN" sz="2400" dirty="0">
                <a:latin typeface="Microsoft YaHei" charset="-122"/>
                <a:ea typeface="Microsoft YaHei" charset="-122"/>
                <a:cs typeface="Microsoft YaHei" charset="-122"/>
              </a:rPr>
              <a:t>2500000</a:t>
            </a:r>
            <a:r>
              <a:rPr kumimoji="1" lang="zh-CN" altLang="en-US" sz="2400" dirty="0">
                <a:latin typeface="Microsoft YaHei" charset="-122"/>
                <a:ea typeface="Microsoft YaHei" charset="-122"/>
                <a:cs typeface="Microsoft YaHei" charset="-122"/>
              </a:rPr>
              <a:t>元。如果企业的目标成本利润率定为</a:t>
            </a:r>
            <a:r>
              <a:rPr kumimoji="1" lang="en-US" altLang="zh-CN" sz="2400" dirty="0">
                <a:latin typeface="Microsoft YaHei" charset="-122"/>
                <a:ea typeface="Microsoft YaHei" charset="-122"/>
                <a:cs typeface="Microsoft YaHei" charset="-122"/>
              </a:rPr>
              <a:t>33.3%</a:t>
            </a:r>
            <a:r>
              <a:rPr kumimoji="1" lang="zh-CN" altLang="en-US" sz="2400" dirty="0">
                <a:latin typeface="Microsoft YaHei" charset="-122"/>
                <a:ea typeface="Microsoft YaHei" charset="-122"/>
                <a:cs typeface="Microsoft YaHei" charset="-122"/>
              </a:rPr>
              <a:t>，那么按照成本加成定价法计算，价格应定为（）</a:t>
            </a:r>
          </a:p>
          <a:p>
            <a:pPr>
              <a:lnSpc>
                <a:spcPct val="150000"/>
              </a:lnSpc>
            </a:pPr>
            <a:r>
              <a:rPr kumimoji="1" lang="en-US" altLang="zh-CN" sz="2400" dirty="0" smtClean="0">
                <a:latin typeface="Microsoft YaHei" charset="-122"/>
                <a:ea typeface="Microsoft YaHei" charset="-122"/>
                <a:cs typeface="Microsoft YaHei" charset="-122"/>
              </a:rPr>
              <a:t>A:25</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a:latin typeface="Microsoft YaHei" charset="-122"/>
                <a:ea typeface="Microsoft YaHei" charset="-122"/>
                <a:cs typeface="Microsoft YaHei" charset="-122"/>
              </a:rPr>
              <a:t>B:26</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a:latin typeface="Microsoft YaHei" charset="-122"/>
                <a:ea typeface="Microsoft YaHei" charset="-122"/>
                <a:cs typeface="Microsoft YaHei" charset="-122"/>
              </a:rPr>
              <a:t>C:27</a:t>
            </a:r>
            <a:r>
              <a:rPr kumimoji="1" lang="zh-CN" altLang="en-US" sz="2400" dirty="0">
                <a:latin typeface="Microsoft YaHei" charset="-122"/>
                <a:ea typeface="Microsoft YaHei" charset="-122"/>
                <a:cs typeface="Microsoft YaHei" charset="-122"/>
              </a:rPr>
              <a:t>元</a:t>
            </a:r>
          </a:p>
          <a:p>
            <a:pPr>
              <a:lnSpc>
                <a:spcPct val="150000"/>
              </a:lnSpc>
            </a:pPr>
            <a:r>
              <a:rPr kumimoji="1" lang="en-US" altLang="zh-CN" sz="2400" dirty="0">
                <a:latin typeface="Microsoft YaHei" charset="-122"/>
                <a:ea typeface="Microsoft YaHei" charset="-122"/>
                <a:cs typeface="Microsoft YaHei" charset="-122"/>
              </a:rPr>
              <a:t>D:28</a:t>
            </a:r>
            <a:r>
              <a:rPr kumimoji="1" lang="zh-CN" altLang="en-US" sz="2400" dirty="0" smtClean="0">
                <a:latin typeface="Microsoft YaHei" charset="-122"/>
                <a:ea typeface="Microsoft YaHei" charset="-122"/>
                <a:cs typeface="Microsoft YaHei" charset="-122"/>
              </a:rPr>
              <a:t>元</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05301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4708981"/>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假定某企业生产某产品的变动成本为每件</a:t>
            </a:r>
            <a:r>
              <a:rPr kumimoji="1" lang="en-US" altLang="zh-CN" sz="2000" dirty="0">
                <a:latin typeface="Microsoft YaHei" charset="-122"/>
                <a:ea typeface="Microsoft YaHei" charset="-122"/>
                <a:cs typeface="Microsoft YaHei" charset="-122"/>
              </a:rPr>
              <a:t>16</a:t>
            </a:r>
            <a:r>
              <a:rPr kumimoji="1" lang="zh-CN" altLang="en-US" sz="2000" dirty="0">
                <a:latin typeface="Microsoft YaHei" charset="-122"/>
                <a:ea typeface="Microsoft YaHei" charset="-122"/>
                <a:cs typeface="Microsoft YaHei" charset="-122"/>
              </a:rPr>
              <a:t>元，预期产量为</a:t>
            </a:r>
            <a:r>
              <a:rPr kumimoji="1" lang="en-US" altLang="zh-CN" sz="2000" dirty="0">
                <a:latin typeface="Microsoft YaHei" charset="-122"/>
                <a:ea typeface="Microsoft YaHei" charset="-122"/>
                <a:cs typeface="Microsoft YaHei" charset="-122"/>
              </a:rPr>
              <a:t>500000</a:t>
            </a:r>
            <a:r>
              <a:rPr kumimoji="1" lang="zh-CN" altLang="en-US" sz="2000" dirty="0">
                <a:latin typeface="Microsoft YaHei" charset="-122"/>
                <a:ea typeface="Microsoft YaHei" charset="-122"/>
                <a:cs typeface="Microsoft YaHei" charset="-122"/>
              </a:rPr>
              <a:t>件，总固定成本为</a:t>
            </a:r>
            <a:r>
              <a:rPr kumimoji="1" lang="en-US" altLang="zh-CN" sz="2000" dirty="0">
                <a:latin typeface="Microsoft YaHei" charset="-122"/>
                <a:ea typeface="Microsoft YaHei" charset="-122"/>
                <a:cs typeface="Microsoft YaHei" charset="-122"/>
              </a:rPr>
              <a:t>2500000</a:t>
            </a:r>
            <a:r>
              <a:rPr kumimoji="1" lang="zh-CN" altLang="en-US" sz="2000" dirty="0">
                <a:latin typeface="Microsoft YaHei" charset="-122"/>
                <a:ea typeface="Microsoft YaHei" charset="-122"/>
                <a:cs typeface="Microsoft YaHei" charset="-122"/>
              </a:rPr>
              <a:t>元。如果企业的目标成本利润率定为</a:t>
            </a:r>
            <a:r>
              <a:rPr kumimoji="1" lang="en-US" altLang="zh-CN" sz="2000" dirty="0">
                <a:latin typeface="Microsoft YaHei" charset="-122"/>
                <a:ea typeface="Microsoft YaHei" charset="-122"/>
                <a:cs typeface="Microsoft YaHei" charset="-122"/>
              </a:rPr>
              <a:t>33.3%</a:t>
            </a:r>
            <a:r>
              <a:rPr kumimoji="1" lang="zh-CN" altLang="en-US" sz="2000" dirty="0">
                <a:latin typeface="Microsoft YaHei" charset="-122"/>
                <a:ea typeface="Microsoft YaHei" charset="-122"/>
                <a:cs typeface="Microsoft YaHei" charset="-122"/>
              </a:rPr>
              <a:t>，那么按照成本加成定价法计算，价格应定为</a:t>
            </a:r>
            <a:r>
              <a:rPr kumimoji="1" lang="zh-CN" altLang="en-US" sz="2000" dirty="0" smtClean="0">
                <a:latin typeface="Microsoft YaHei" charset="-122"/>
                <a:ea typeface="Microsoft YaHei" charset="-122"/>
                <a:cs typeface="Microsoft YaHei" charset="-122"/>
              </a:rPr>
              <a:t>（</a:t>
            </a:r>
            <a:r>
              <a:rPr kumimoji="1" lang="en-US" altLang="zh-CN" sz="2000" dirty="0" smtClean="0">
                <a:solidFill>
                  <a:srgbClr val="C00000"/>
                </a:solidFill>
                <a:latin typeface="Microsoft YaHei" charset="-122"/>
                <a:ea typeface="Microsoft YaHei" charset="-122"/>
                <a:cs typeface="Microsoft YaHei" charset="-122"/>
              </a:rPr>
              <a:t>D</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A:25</a:t>
            </a:r>
            <a:r>
              <a:rPr kumimoji="1" lang="zh-CN" altLang="en-US" sz="2000" dirty="0">
                <a:latin typeface="Microsoft YaHei" charset="-122"/>
                <a:ea typeface="Microsoft YaHei" charset="-122"/>
                <a:cs typeface="Microsoft YaHei" charset="-122"/>
              </a:rPr>
              <a:t>元</a:t>
            </a:r>
          </a:p>
          <a:p>
            <a:pPr>
              <a:lnSpc>
                <a:spcPct val="150000"/>
              </a:lnSpc>
            </a:pPr>
            <a:r>
              <a:rPr kumimoji="1" lang="en-US" altLang="zh-CN" sz="2000" dirty="0">
                <a:latin typeface="Microsoft YaHei" charset="-122"/>
                <a:ea typeface="Microsoft YaHei" charset="-122"/>
                <a:cs typeface="Microsoft YaHei" charset="-122"/>
              </a:rPr>
              <a:t>B:26</a:t>
            </a:r>
            <a:r>
              <a:rPr kumimoji="1" lang="zh-CN" altLang="en-US" sz="2000" dirty="0">
                <a:latin typeface="Microsoft YaHei" charset="-122"/>
                <a:ea typeface="Microsoft YaHei" charset="-122"/>
                <a:cs typeface="Microsoft YaHei" charset="-122"/>
              </a:rPr>
              <a:t>元</a:t>
            </a:r>
          </a:p>
          <a:p>
            <a:pPr>
              <a:lnSpc>
                <a:spcPct val="150000"/>
              </a:lnSpc>
            </a:pPr>
            <a:r>
              <a:rPr kumimoji="1" lang="en-US" altLang="zh-CN" sz="2000" dirty="0">
                <a:latin typeface="Microsoft YaHei" charset="-122"/>
                <a:ea typeface="Microsoft YaHei" charset="-122"/>
                <a:cs typeface="Microsoft YaHei" charset="-122"/>
              </a:rPr>
              <a:t>C:27</a:t>
            </a:r>
            <a:r>
              <a:rPr kumimoji="1" lang="zh-CN" altLang="en-US" sz="2000" dirty="0">
                <a:latin typeface="Microsoft YaHei" charset="-122"/>
                <a:ea typeface="Microsoft YaHei" charset="-122"/>
                <a:cs typeface="Microsoft YaHei" charset="-122"/>
              </a:rPr>
              <a:t>元</a:t>
            </a:r>
          </a:p>
          <a:p>
            <a:pPr>
              <a:lnSpc>
                <a:spcPct val="150000"/>
              </a:lnSpc>
            </a:pPr>
            <a:r>
              <a:rPr kumimoji="1" lang="en-US" altLang="zh-CN" sz="2000" dirty="0">
                <a:solidFill>
                  <a:srgbClr val="C00000"/>
                </a:solidFill>
                <a:latin typeface="Microsoft YaHei" charset="-122"/>
                <a:ea typeface="Microsoft YaHei" charset="-122"/>
                <a:cs typeface="Microsoft YaHei" charset="-122"/>
              </a:rPr>
              <a:t>D:28</a:t>
            </a:r>
            <a:r>
              <a:rPr kumimoji="1" lang="zh-CN" altLang="en-US" sz="2000" dirty="0">
                <a:solidFill>
                  <a:srgbClr val="C00000"/>
                </a:solidFill>
                <a:latin typeface="Microsoft YaHei" charset="-122"/>
                <a:ea typeface="Microsoft YaHei" charset="-122"/>
                <a:cs typeface="Microsoft YaHei" charset="-122"/>
              </a:rPr>
              <a:t>元</a:t>
            </a:r>
          </a:p>
          <a:p>
            <a:pPr>
              <a:lnSpc>
                <a:spcPct val="150000"/>
              </a:lnSpc>
            </a:pPr>
            <a:r>
              <a:rPr kumimoji="1" lang="zh-CN" altLang="en-US" sz="2000" dirty="0" smtClean="0">
                <a:latin typeface="Microsoft YaHei" charset="-122"/>
                <a:ea typeface="Microsoft YaHei" charset="-122"/>
                <a:cs typeface="Microsoft YaHei" charset="-122"/>
              </a:rPr>
              <a:t>单位</a:t>
            </a:r>
            <a:r>
              <a:rPr kumimoji="1" lang="zh-CN" altLang="en-US" sz="2000" dirty="0">
                <a:latin typeface="Microsoft YaHei" charset="-122"/>
                <a:ea typeface="Microsoft YaHei" charset="-122"/>
                <a:cs typeface="Microsoft YaHei" charset="-122"/>
              </a:rPr>
              <a:t>变动成本</a:t>
            </a:r>
            <a:r>
              <a:rPr kumimoji="1" lang="en-US" altLang="zh-CN" sz="2000" dirty="0">
                <a:latin typeface="Microsoft YaHei" charset="-122"/>
                <a:ea typeface="Microsoft YaHei" charset="-122"/>
                <a:cs typeface="Microsoft YaHei" charset="-122"/>
              </a:rPr>
              <a:t>=16</a:t>
            </a:r>
            <a:r>
              <a:rPr kumimoji="1" lang="zh-CN" altLang="en-US" sz="2000" dirty="0">
                <a:latin typeface="Microsoft YaHei" charset="-122"/>
                <a:ea typeface="Microsoft YaHei" charset="-122"/>
                <a:cs typeface="Microsoft YaHei" charset="-122"/>
              </a:rPr>
              <a:t>（元）</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单位</a:t>
            </a:r>
            <a:r>
              <a:rPr kumimoji="1" lang="zh-CN" altLang="en-US" sz="2000" dirty="0">
                <a:latin typeface="Microsoft YaHei" charset="-122"/>
                <a:ea typeface="Microsoft YaHei" charset="-122"/>
                <a:cs typeface="Microsoft YaHei" charset="-122"/>
              </a:rPr>
              <a:t>固定成本</a:t>
            </a:r>
            <a:r>
              <a:rPr kumimoji="1" lang="en-US" altLang="zh-CN" sz="2000" dirty="0">
                <a:latin typeface="Microsoft YaHei" charset="-122"/>
                <a:ea typeface="Microsoft YaHei" charset="-122"/>
                <a:cs typeface="Microsoft YaHei" charset="-122"/>
              </a:rPr>
              <a:t>=2500000/500000=5</a:t>
            </a:r>
            <a:r>
              <a:rPr kumimoji="1" lang="zh-CN" altLang="en-US" sz="2000" dirty="0">
                <a:latin typeface="Microsoft YaHei" charset="-122"/>
                <a:ea typeface="Microsoft YaHei" charset="-122"/>
                <a:cs typeface="Microsoft YaHei" charset="-122"/>
              </a:rPr>
              <a:t>（元）</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全部</a:t>
            </a:r>
            <a:r>
              <a:rPr kumimoji="1" lang="zh-CN" altLang="en-US" sz="2000" dirty="0">
                <a:latin typeface="Microsoft YaHei" charset="-122"/>
                <a:ea typeface="Microsoft YaHei" charset="-122"/>
                <a:cs typeface="Microsoft YaHei" charset="-122"/>
              </a:rPr>
              <a:t>成本</a:t>
            </a:r>
            <a:r>
              <a:rPr kumimoji="1" lang="en-US" altLang="zh-CN" sz="2000" dirty="0">
                <a:latin typeface="Microsoft YaHei" charset="-122"/>
                <a:ea typeface="Microsoft YaHei" charset="-122"/>
                <a:cs typeface="Microsoft YaHei" charset="-122"/>
              </a:rPr>
              <a:t>=16+5=21</a:t>
            </a:r>
            <a:r>
              <a:rPr kumimoji="1" lang="zh-CN" altLang="en-US" sz="2000" dirty="0">
                <a:latin typeface="Microsoft YaHei" charset="-122"/>
                <a:ea typeface="Microsoft YaHei" charset="-122"/>
                <a:cs typeface="Microsoft YaHei" charset="-122"/>
              </a:rPr>
              <a:t>（元）</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则</a:t>
            </a:r>
            <a:r>
              <a:rPr kumimoji="1" lang="en-US" altLang="zh-CN" sz="2000" dirty="0">
                <a:latin typeface="Microsoft YaHei" charset="-122"/>
                <a:ea typeface="Microsoft YaHei" charset="-122"/>
                <a:cs typeface="Microsoft YaHei" charset="-122"/>
              </a:rPr>
              <a:t>P=21×</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1+33.3%</a:t>
            </a:r>
            <a:r>
              <a:rPr kumimoji="1" lang="zh-CN" altLang="en-US" sz="2000" dirty="0">
                <a:latin typeface="Microsoft YaHei" charset="-122"/>
                <a:ea typeface="Microsoft YaHei" charset="-122"/>
                <a:cs typeface="Microsoft YaHei" charset="-122"/>
              </a:rPr>
              <a:t>）</a:t>
            </a:r>
            <a:r>
              <a:rPr kumimoji="1" lang="en-US" altLang="zh-CN" sz="2000" dirty="0">
                <a:latin typeface="Microsoft YaHei" charset="-122"/>
                <a:ea typeface="Microsoft YaHei" charset="-122"/>
                <a:cs typeface="Microsoft YaHei" charset="-122"/>
              </a:rPr>
              <a:t>=28</a:t>
            </a:r>
            <a:r>
              <a:rPr kumimoji="1" lang="zh-CN" altLang="en-US" sz="2000" dirty="0">
                <a:latin typeface="Microsoft YaHei" charset="-122"/>
                <a:ea typeface="Microsoft YaHei" charset="-122"/>
                <a:cs typeface="Microsoft YaHei" charset="-122"/>
              </a:rPr>
              <a:t>（元）</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393111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803211182"/>
              </p:ext>
            </p:extLst>
          </p:nvPr>
        </p:nvGraphicFramePr>
        <p:xfrm>
          <a:off x="0" y="667103"/>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8840794" y="1712069"/>
            <a:ext cx="583660" cy="29961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672366" y="2886962"/>
            <a:ext cx="251963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利润最大化为目标的定价方法</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355421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一、价格</a:t>
            </a:r>
            <a:r>
              <a:rPr kumimoji="1" lang="zh-CN" altLang="en-US" sz="2000" dirty="0" smtClean="0">
                <a:latin typeface="Microsoft YaHei" charset="-122"/>
                <a:ea typeface="Microsoft YaHei" charset="-122"/>
                <a:cs typeface="Microsoft YaHei" charset="-122"/>
              </a:rPr>
              <a:t>歧视</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ext uri="{D42A27DB-BD31-4B8C-83A1-F6EECF244321}">
                <p14:modId xmlns:p14="http://schemas.microsoft.com/office/powerpoint/2010/main" val="602283029"/>
              </p:ext>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歧视：差别</a:t>
            </a:r>
            <a:r>
              <a:rPr kumimoji="1" lang="zh-CN" altLang="en-US" sz="2400" dirty="0">
                <a:latin typeface="Microsoft YaHei" charset="-122"/>
                <a:ea typeface="Microsoft YaHei" charset="-122"/>
                <a:cs typeface="Microsoft YaHei" charset="-122"/>
              </a:rPr>
              <a:t>定价法，它是垄断企业经常采用的一种定价方法</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出于</a:t>
            </a:r>
            <a:r>
              <a:rPr kumimoji="1" lang="zh-CN" altLang="en-US" sz="2400" dirty="0">
                <a:solidFill>
                  <a:srgbClr val="C00000"/>
                </a:solidFill>
                <a:latin typeface="Microsoft YaHei" charset="-122"/>
                <a:ea typeface="Microsoft YaHei" charset="-122"/>
                <a:cs typeface="Microsoft YaHei" charset="-122"/>
              </a:rPr>
              <a:t>非成本</a:t>
            </a:r>
            <a:r>
              <a:rPr kumimoji="1" lang="zh-CN" altLang="en-US" sz="2400" dirty="0">
                <a:latin typeface="Microsoft YaHei" charset="-122"/>
                <a:ea typeface="Microsoft YaHei" charset="-122"/>
                <a:cs typeface="Microsoft YaHei" charset="-122"/>
              </a:rPr>
              <a:t>差异的原因以不同的价格把</a:t>
            </a:r>
            <a:r>
              <a:rPr kumimoji="1" lang="zh-CN" altLang="en-US" sz="2400" dirty="0">
                <a:solidFill>
                  <a:srgbClr val="C00000"/>
                </a:solidFill>
                <a:latin typeface="Microsoft YaHei" charset="-122"/>
                <a:ea typeface="Microsoft YaHei" charset="-122"/>
                <a:cs typeface="Microsoft YaHei" charset="-122"/>
              </a:rPr>
              <a:t>同一</a:t>
            </a:r>
            <a:r>
              <a:rPr kumimoji="1" lang="zh-CN" altLang="en-US" sz="2400" dirty="0">
                <a:latin typeface="Microsoft YaHei" charset="-122"/>
                <a:ea typeface="Microsoft YaHei" charset="-122"/>
                <a:cs typeface="Microsoft YaHei" charset="-122"/>
              </a:rPr>
              <a:t>物品或服务卖给</a:t>
            </a:r>
            <a:r>
              <a:rPr kumimoji="1" lang="zh-CN" altLang="en-US" sz="2400" dirty="0">
                <a:solidFill>
                  <a:srgbClr val="C00000"/>
                </a:solidFill>
                <a:latin typeface="Microsoft YaHei" charset="-122"/>
                <a:ea typeface="Microsoft YaHei" charset="-122"/>
                <a:cs typeface="Microsoft YaHei" charset="-122"/>
              </a:rPr>
              <a:t>不同</a:t>
            </a:r>
            <a:r>
              <a:rPr kumimoji="1" lang="zh-CN" altLang="en-US" sz="2400" dirty="0">
                <a:latin typeface="Microsoft YaHei" charset="-122"/>
                <a:ea typeface="Microsoft YaHei" charset="-122"/>
                <a:cs typeface="Microsoft YaHei" charset="-122"/>
              </a:rPr>
              <a:t>的顾客</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3" name="矩形 2"/>
          <p:cNvSpPr/>
          <p:nvPr/>
        </p:nvSpPr>
        <p:spPr>
          <a:xfrm>
            <a:off x="334127" y="142763"/>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12.3.1</a:t>
            </a:r>
            <a:r>
              <a:rPr lang="zh-CN" altLang="en-US" sz="1200" dirty="0">
                <a:solidFill>
                  <a:schemeClr val="bg1">
                    <a:lumMod val="75000"/>
                  </a:schemeClr>
                </a:solidFill>
                <a:latin typeface="SimSun" charset="-122"/>
                <a:ea typeface="SimSun" charset="-122"/>
                <a:cs typeface="SimSun" charset="-122"/>
              </a:rPr>
              <a:t>一、价格歧视的定义</a:t>
            </a:r>
          </a:p>
        </p:txBody>
      </p:sp>
    </p:spTree>
    <p:extLst>
      <p:ext uri="{BB962C8B-B14F-4D97-AF65-F5344CB8AC3E}">
        <p14:creationId xmlns:p14="http://schemas.microsoft.com/office/powerpoint/2010/main" val="1474576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歧视：差别</a:t>
            </a:r>
            <a:r>
              <a:rPr kumimoji="1" lang="zh-CN" altLang="en-US" sz="2400" dirty="0">
                <a:latin typeface="Microsoft YaHei" charset="-122"/>
                <a:ea typeface="Microsoft YaHei" charset="-122"/>
                <a:cs typeface="Microsoft YaHei" charset="-122"/>
              </a:rPr>
              <a:t>定价法，它是垄断企业经常采用的一种定价方法</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出于</a:t>
            </a:r>
            <a:r>
              <a:rPr kumimoji="1" lang="zh-CN" altLang="en-US" sz="2400" dirty="0">
                <a:solidFill>
                  <a:srgbClr val="C00000"/>
                </a:solidFill>
                <a:latin typeface="Microsoft YaHei" charset="-122"/>
                <a:ea typeface="Microsoft YaHei" charset="-122"/>
                <a:cs typeface="Microsoft YaHei" charset="-122"/>
              </a:rPr>
              <a:t>非成本</a:t>
            </a:r>
            <a:r>
              <a:rPr kumimoji="1" lang="zh-CN" altLang="en-US" sz="2400" dirty="0">
                <a:latin typeface="Microsoft YaHei" charset="-122"/>
                <a:ea typeface="Microsoft YaHei" charset="-122"/>
                <a:cs typeface="Microsoft YaHei" charset="-122"/>
              </a:rPr>
              <a:t>差异的原因以不同的价格把</a:t>
            </a:r>
            <a:r>
              <a:rPr kumimoji="1" lang="zh-CN" altLang="en-US" sz="2400" dirty="0">
                <a:solidFill>
                  <a:srgbClr val="C00000"/>
                </a:solidFill>
                <a:latin typeface="Microsoft YaHei" charset="-122"/>
                <a:ea typeface="Microsoft YaHei" charset="-122"/>
                <a:cs typeface="Microsoft YaHei" charset="-122"/>
              </a:rPr>
              <a:t>同一</a:t>
            </a:r>
            <a:r>
              <a:rPr kumimoji="1" lang="zh-CN" altLang="en-US" sz="2400" dirty="0">
                <a:latin typeface="Microsoft YaHei" charset="-122"/>
                <a:ea typeface="Microsoft YaHei" charset="-122"/>
                <a:cs typeface="Microsoft YaHei" charset="-122"/>
              </a:rPr>
              <a:t>物品或服务卖给</a:t>
            </a:r>
            <a:r>
              <a:rPr kumimoji="1" lang="zh-CN" altLang="en-US" sz="2400" dirty="0">
                <a:solidFill>
                  <a:srgbClr val="C00000"/>
                </a:solidFill>
                <a:latin typeface="Microsoft YaHei" charset="-122"/>
                <a:ea typeface="Microsoft YaHei" charset="-122"/>
                <a:cs typeface="Microsoft YaHei" charset="-122"/>
              </a:rPr>
              <a:t>不同</a:t>
            </a:r>
            <a:r>
              <a:rPr kumimoji="1" lang="zh-CN" altLang="en-US" sz="2400" dirty="0">
                <a:latin typeface="Microsoft YaHei" charset="-122"/>
                <a:ea typeface="Microsoft YaHei" charset="-122"/>
                <a:cs typeface="Microsoft YaHei" charset="-122"/>
              </a:rPr>
              <a:t>的顾客</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8"/>
          <a:stretch>
            <a:fillRect/>
          </a:stretch>
        </p:blipFill>
        <p:spPr>
          <a:xfrm>
            <a:off x="2317898" y="4010349"/>
            <a:ext cx="1715543" cy="2432486"/>
          </a:xfrm>
          <a:prstGeom prst="rect">
            <a:avLst/>
          </a:prstGeom>
        </p:spPr>
      </p:pic>
      <p:sp>
        <p:nvSpPr>
          <p:cNvPr id="7" name="圆角矩形 6"/>
          <p:cNvSpPr/>
          <p:nvPr/>
        </p:nvSpPr>
        <p:spPr>
          <a:xfrm>
            <a:off x="4699590" y="4401878"/>
            <a:ext cx="2700669" cy="4253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dirty="0" smtClean="0">
                <a:latin typeface="Microsoft YaHei" charset="-122"/>
                <a:ea typeface="Microsoft YaHei" charset="-122"/>
                <a:cs typeface="Microsoft YaHei" charset="-122"/>
              </a:rPr>
              <a:t>成年人票价</a:t>
            </a:r>
            <a:r>
              <a:rPr kumimoji="1" lang="zh-CN" altLang="en-US" sz="2000" smtClean="0">
                <a:latin typeface="Microsoft YaHei" charset="-122"/>
                <a:ea typeface="Microsoft YaHei" charset="-122"/>
                <a:cs typeface="Microsoft YaHei" charset="-122"/>
              </a:rPr>
              <a:t>：</a:t>
            </a:r>
            <a:r>
              <a:rPr kumimoji="1" lang="en-US" altLang="zh-CN" sz="2000" dirty="0" smtClean="0">
                <a:latin typeface="Microsoft YaHei" charset="-122"/>
                <a:ea typeface="Microsoft YaHei" charset="-122"/>
                <a:cs typeface="Microsoft YaHei" charset="-122"/>
              </a:rPr>
              <a:t>68</a:t>
            </a:r>
            <a:r>
              <a:rPr kumimoji="1" lang="zh-CN" altLang="en-US" sz="2000" dirty="0" smtClean="0">
                <a:latin typeface="Microsoft YaHei" charset="-122"/>
                <a:ea typeface="Microsoft YaHei" charset="-122"/>
                <a:cs typeface="Microsoft YaHei" charset="-122"/>
              </a:rPr>
              <a:t>元</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4699590" y="5459048"/>
            <a:ext cx="2700669" cy="4253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dirty="0" smtClean="0">
                <a:latin typeface="Microsoft YaHei" charset="-122"/>
                <a:ea typeface="Microsoft YaHei" charset="-122"/>
                <a:cs typeface="Microsoft YaHei" charset="-122"/>
              </a:rPr>
              <a:t>学生票价：</a:t>
            </a:r>
            <a:r>
              <a:rPr kumimoji="1" lang="en-US" altLang="zh-CN" sz="2000" dirty="0" smtClean="0">
                <a:latin typeface="Microsoft YaHei" charset="-122"/>
                <a:ea typeface="Microsoft YaHei" charset="-122"/>
                <a:cs typeface="Microsoft YaHei" charset="-122"/>
              </a:rPr>
              <a:t>34</a:t>
            </a:r>
            <a:r>
              <a:rPr kumimoji="1" lang="zh-CN" altLang="en-US" sz="2000" dirty="0" smtClean="0">
                <a:latin typeface="Microsoft YaHei" charset="-122"/>
                <a:ea typeface="Microsoft YaHei" charset="-122"/>
                <a:cs typeface="Microsoft YaHei" charset="-122"/>
              </a:rPr>
              <a:t>元</a:t>
            </a:r>
            <a:endParaRPr kumimoji="1" lang="zh-CN" altLang="en-US" sz="2000" dirty="0">
              <a:latin typeface="Microsoft YaHei" charset="-122"/>
              <a:ea typeface="Microsoft YaHei" charset="-122"/>
              <a:cs typeface="Microsoft YaHei" charset="-122"/>
            </a:endParaRPr>
          </a:p>
        </p:txBody>
      </p:sp>
      <p:sp>
        <p:nvSpPr>
          <p:cNvPr id="9" name="圆角矩形 8"/>
          <p:cNvSpPr/>
          <p:nvPr/>
        </p:nvSpPr>
        <p:spPr>
          <a:xfrm>
            <a:off x="8085123" y="4933506"/>
            <a:ext cx="2140848" cy="4040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dirty="0" smtClean="0">
                <a:latin typeface="Microsoft YaHei" charset="-122"/>
                <a:ea typeface="Microsoft YaHei" charset="-122"/>
                <a:cs typeface="Microsoft YaHei" charset="-122"/>
              </a:rPr>
              <a:t>价格歧视</a:t>
            </a:r>
            <a:endParaRPr kumimoji="1" lang="zh-CN" altLang="en-US" sz="2000" dirty="0">
              <a:latin typeface="Microsoft YaHei" charset="-122"/>
              <a:ea typeface="Microsoft YaHei" charset="-122"/>
              <a:cs typeface="Microsoft YaHei" charset="-122"/>
            </a:endParaRPr>
          </a:p>
        </p:txBody>
      </p:sp>
      <p:sp>
        <p:nvSpPr>
          <p:cNvPr id="11" name="矩形 10"/>
          <p:cNvSpPr/>
          <p:nvPr/>
        </p:nvSpPr>
        <p:spPr>
          <a:xfrm>
            <a:off x="334127" y="142763"/>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12.3.1</a:t>
            </a:r>
            <a:r>
              <a:rPr lang="zh-CN" altLang="en-US" sz="1200" dirty="0">
                <a:solidFill>
                  <a:schemeClr val="bg1">
                    <a:lumMod val="75000"/>
                  </a:schemeClr>
                </a:solidFill>
                <a:latin typeface="SimSun" charset="-122"/>
                <a:ea typeface="SimSun" charset="-122"/>
                <a:cs typeface="SimSun" charset="-122"/>
              </a:rPr>
              <a:t>一、价格歧视的定义</a:t>
            </a:r>
          </a:p>
        </p:txBody>
      </p:sp>
      <p:sp>
        <p:nvSpPr>
          <p:cNvPr id="12" name="圆角矩形 11"/>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一、价格</a:t>
            </a:r>
            <a:r>
              <a:rPr kumimoji="1" lang="zh-CN" altLang="en-US" sz="2000" dirty="0" smtClean="0">
                <a:latin typeface="Microsoft YaHei" charset="-122"/>
                <a:ea typeface="Microsoft YaHei" charset="-122"/>
                <a:cs typeface="Microsoft YaHei" charset="-122"/>
              </a:rPr>
              <a:t>歧视</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选择</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64961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035018562"/>
              </p:ext>
            </p:extLst>
          </p:nvPr>
        </p:nvGraphicFramePr>
        <p:xfrm>
          <a:off x="0" y="667103"/>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8840794" y="1712069"/>
            <a:ext cx="583660" cy="29961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672366" y="2886962"/>
            <a:ext cx="251963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利润最大化为目标的定价方法</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0897898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歧视：差别</a:t>
            </a:r>
            <a:r>
              <a:rPr kumimoji="1" lang="zh-CN" altLang="en-US" sz="2400" dirty="0">
                <a:latin typeface="Microsoft YaHei" charset="-122"/>
                <a:ea typeface="Microsoft YaHei" charset="-122"/>
                <a:cs typeface="Microsoft YaHei" charset="-122"/>
              </a:rPr>
              <a:t>定价法，它是垄断企业经常采用的一种定价方法</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出于</a:t>
            </a:r>
            <a:r>
              <a:rPr kumimoji="1" lang="zh-CN" altLang="en-US" sz="2400" dirty="0">
                <a:solidFill>
                  <a:srgbClr val="C00000"/>
                </a:solidFill>
                <a:latin typeface="Microsoft YaHei" charset="-122"/>
                <a:ea typeface="Microsoft YaHei" charset="-122"/>
                <a:cs typeface="Microsoft YaHei" charset="-122"/>
              </a:rPr>
              <a:t>非成本</a:t>
            </a:r>
            <a:r>
              <a:rPr kumimoji="1" lang="zh-CN" altLang="en-US" sz="2400" dirty="0">
                <a:latin typeface="Microsoft YaHei" charset="-122"/>
                <a:ea typeface="Microsoft YaHei" charset="-122"/>
                <a:cs typeface="Microsoft YaHei" charset="-122"/>
              </a:rPr>
              <a:t>差异的原因以不同的价格把</a:t>
            </a:r>
            <a:r>
              <a:rPr kumimoji="1" lang="zh-CN" altLang="en-US" sz="2400" dirty="0">
                <a:solidFill>
                  <a:srgbClr val="C00000"/>
                </a:solidFill>
                <a:latin typeface="Microsoft YaHei" charset="-122"/>
                <a:ea typeface="Microsoft YaHei" charset="-122"/>
                <a:cs typeface="Microsoft YaHei" charset="-122"/>
              </a:rPr>
              <a:t>同一</a:t>
            </a:r>
            <a:r>
              <a:rPr kumimoji="1" lang="zh-CN" altLang="en-US" sz="2400" dirty="0">
                <a:latin typeface="Microsoft YaHei" charset="-122"/>
                <a:ea typeface="Microsoft YaHei" charset="-122"/>
                <a:cs typeface="Microsoft YaHei" charset="-122"/>
              </a:rPr>
              <a:t>物品或服务卖给</a:t>
            </a:r>
            <a:r>
              <a:rPr kumimoji="1" lang="zh-CN" altLang="en-US" sz="2400" dirty="0">
                <a:solidFill>
                  <a:srgbClr val="C00000"/>
                </a:solidFill>
                <a:latin typeface="Microsoft YaHei" charset="-122"/>
                <a:ea typeface="Microsoft YaHei" charset="-122"/>
                <a:cs typeface="Microsoft YaHei" charset="-122"/>
              </a:rPr>
              <a:t>不同</a:t>
            </a:r>
            <a:r>
              <a:rPr kumimoji="1" lang="zh-CN" altLang="en-US" sz="2400" dirty="0">
                <a:latin typeface="Microsoft YaHei" charset="-122"/>
                <a:ea typeface="Microsoft YaHei" charset="-122"/>
                <a:cs typeface="Microsoft YaHei" charset="-122"/>
              </a:rPr>
              <a:t>的顾客</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7" name="圆角矩形 6"/>
          <p:cNvSpPr/>
          <p:nvPr/>
        </p:nvSpPr>
        <p:spPr>
          <a:xfrm>
            <a:off x="4437623" y="4508203"/>
            <a:ext cx="3664386" cy="4253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从北京运到海南售卖：</a:t>
            </a:r>
            <a:r>
              <a:rPr kumimoji="1" lang="en-US" altLang="zh-CN" sz="2000" dirty="0" smtClean="0">
                <a:latin typeface="Microsoft YaHei" charset="-122"/>
                <a:ea typeface="Microsoft YaHei" charset="-122"/>
                <a:cs typeface="Microsoft YaHei" charset="-122"/>
              </a:rPr>
              <a:t>68</a:t>
            </a:r>
            <a:r>
              <a:rPr kumimoji="1" lang="zh-CN" altLang="en-US" sz="2000" dirty="0" smtClean="0">
                <a:latin typeface="Microsoft YaHei" charset="-122"/>
                <a:ea typeface="Microsoft YaHei" charset="-122"/>
                <a:cs typeface="Microsoft YaHei" charset="-122"/>
              </a:rPr>
              <a:t>元</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4437623" y="5412932"/>
            <a:ext cx="3664386" cy="4775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从北京运到河北售卖：</a:t>
            </a:r>
            <a:r>
              <a:rPr kumimoji="1" lang="en-US" altLang="zh-CN" sz="2000" dirty="0" smtClean="0">
                <a:latin typeface="Microsoft YaHei" charset="-122"/>
                <a:ea typeface="Microsoft YaHei" charset="-122"/>
                <a:cs typeface="Microsoft YaHei" charset="-122"/>
              </a:rPr>
              <a:t>34</a:t>
            </a:r>
            <a:r>
              <a:rPr kumimoji="1" lang="zh-CN" altLang="en-US" sz="2000" dirty="0" smtClean="0">
                <a:latin typeface="Microsoft YaHei" charset="-122"/>
                <a:ea typeface="Microsoft YaHei" charset="-122"/>
                <a:cs typeface="Microsoft YaHei" charset="-122"/>
              </a:rPr>
              <a:t>元</a:t>
            </a:r>
            <a:endParaRPr kumimoji="1" lang="zh-CN" altLang="en-US" sz="2000" dirty="0">
              <a:latin typeface="Microsoft YaHei" charset="-122"/>
              <a:ea typeface="Microsoft YaHei" charset="-122"/>
              <a:cs typeface="Microsoft YaHei" charset="-122"/>
            </a:endParaRPr>
          </a:p>
        </p:txBody>
      </p:sp>
      <p:sp>
        <p:nvSpPr>
          <p:cNvPr id="9" name="圆角矩形 8"/>
          <p:cNvSpPr/>
          <p:nvPr/>
        </p:nvSpPr>
        <p:spPr>
          <a:xfrm>
            <a:off x="9155547" y="4933506"/>
            <a:ext cx="2140848" cy="4040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smtClean="0">
                <a:latin typeface="Microsoft YaHei" charset="-122"/>
                <a:ea typeface="Microsoft YaHei" charset="-122"/>
                <a:cs typeface="Microsoft YaHei" charset="-122"/>
              </a:rPr>
              <a:t>非价格</a:t>
            </a:r>
            <a:r>
              <a:rPr kumimoji="1" lang="zh-CN" altLang="en-US" sz="2000" dirty="0" smtClean="0">
                <a:latin typeface="Microsoft YaHei" charset="-122"/>
                <a:ea typeface="Microsoft YaHei" charset="-122"/>
                <a:cs typeface="Microsoft YaHei" charset="-122"/>
              </a:rPr>
              <a:t>歧视</a:t>
            </a:r>
            <a:endParaRPr kumimoji="1" lang="zh-CN" altLang="en-US" sz="2000" dirty="0">
              <a:latin typeface="Microsoft YaHei" charset="-122"/>
              <a:ea typeface="Microsoft YaHei" charset="-122"/>
              <a:cs typeface="Microsoft YaHei" charset="-122"/>
            </a:endParaRPr>
          </a:p>
        </p:txBody>
      </p:sp>
      <p:pic>
        <p:nvPicPr>
          <p:cNvPr id="4" name="图片 3"/>
          <p:cNvPicPr>
            <a:picLocks noChangeAspect="1"/>
          </p:cNvPicPr>
          <p:nvPr/>
        </p:nvPicPr>
        <p:blipFill>
          <a:blip r:embed="rId8"/>
          <a:stretch>
            <a:fillRect/>
          </a:stretch>
        </p:blipFill>
        <p:spPr>
          <a:xfrm>
            <a:off x="1414892" y="4299594"/>
            <a:ext cx="2075900" cy="2075900"/>
          </a:xfrm>
          <a:prstGeom prst="rect">
            <a:avLst/>
          </a:prstGeom>
        </p:spPr>
      </p:pic>
      <p:sp>
        <p:nvSpPr>
          <p:cNvPr id="11" name="矩形 10"/>
          <p:cNvSpPr/>
          <p:nvPr/>
        </p:nvSpPr>
        <p:spPr>
          <a:xfrm>
            <a:off x="334127" y="142763"/>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12.3.1</a:t>
            </a:r>
            <a:r>
              <a:rPr lang="zh-CN" altLang="en-US" sz="1200" dirty="0">
                <a:solidFill>
                  <a:schemeClr val="bg1">
                    <a:lumMod val="75000"/>
                  </a:schemeClr>
                </a:solidFill>
                <a:latin typeface="SimSun" charset="-122"/>
                <a:ea typeface="SimSun" charset="-122"/>
                <a:cs typeface="SimSun" charset="-122"/>
              </a:rPr>
              <a:t>一、价格歧视的定义</a:t>
            </a:r>
          </a:p>
        </p:txBody>
      </p:sp>
      <p:sp>
        <p:nvSpPr>
          <p:cNvPr id="12" name="圆角矩形 11"/>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一、价格</a:t>
            </a:r>
            <a:r>
              <a:rPr kumimoji="1" lang="zh-CN" altLang="en-US" sz="2000" dirty="0" smtClean="0">
                <a:latin typeface="Microsoft YaHei" charset="-122"/>
                <a:ea typeface="Microsoft YaHei" charset="-122"/>
                <a:cs typeface="Microsoft YaHei" charset="-122"/>
              </a:rPr>
              <a:t>歧视</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选择</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046036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歧视：差别</a:t>
            </a:r>
            <a:r>
              <a:rPr kumimoji="1" lang="zh-CN" altLang="en-US" sz="2400" dirty="0">
                <a:latin typeface="Microsoft YaHei" charset="-122"/>
                <a:ea typeface="Microsoft YaHei" charset="-122"/>
                <a:cs typeface="Microsoft YaHei" charset="-122"/>
              </a:rPr>
              <a:t>定价法，它是垄断企业经常采用的一种定价方法</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出于</a:t>
            </a:r>
            <a:r>
              <a:rPr kumimoji="1" lang="zh-CN" altLang="en-US" sz="2400" dirty="0">
                <a:solidFill>
                  <a:srgbClr val="C00000"/>
                </a:solidFill>
                <a:latin typeface="Microsoft YaHei" charset="-122"/>
                <a:ea typeface="Microsoft YaHei" charset="-122"/>
                <a:cs typeface="Microsoft YaHei" charset="-122"/>
              </a:rPr>
              <a:t>非成本</a:t>
            </a:r>
            <a:r>
              <a:rPr kumimoji="1" lang="zh-CN" altLang="en-US" sz="2400" dirty="0">
                <a:latin typeface="Microsoft YaHei" charset="-122"/>
                <a:ea typeface="Microsoft YaHei" charset="-122"/>
                <a:cs typeface="Microsoft YaHei" charset="-122"/>
              </a:rPr>
              <a:t>差异的原因以不同的价格把</a:t>
            </a:r>
            <a:r>
              <a:rPr kumimoji="1" lang="zh-CN" altLang="en-US" sz="2400" dirty="0">
                <a:solidFill>
                  <a:srgbClr val="C00000"/>
                </a:solidFill>
                <a:latin typeface="Microsoft YaHei" charset="-122"/>
                <a:ea typeface="Microsoft YaHei" charset="-122"/>
                <a:cs typeface="Microsoft YaHei" charset="-122"/>
              </a:rPr>
              <a:t>同一</a:t>
            </a:r>
            <a:r>
              <a:rPr kumimoji="1" lang="zh-CN" altLang="en-US" sz="2400" dirty="0">
                <a:latin typeface="Microsoft YaHei" charset="-122"/>
                <a:ea typeface="Microsoft YaHei" charset="-122"/>
                <a:cs typeface="Microsoft YaHei" charset="-122"/>
              </a:rPr>
              <a:t>物品或服务卖给</a:t>
            </a:r>
            <a:r>
              <a:rPr kumimoji="1" lang="zh-CN" altLang="en-US" sz="2400" dirty="0">
                <a:solidFill>
                  <a:srgbClr val="C00000"/>
                </a:solidFill>
                <a:latin typeface="Microsoft YaHei" charset="-122"/>
                <a:ea typeface="Microsoft YaHei" charset="-122"/>
                <a:cs typeface="Microsoft YaHei" charset="-122"/>
              </a:rPr>
              <a:t>不同</a:t>
            </a:r>
            <a:r>
              <a:rPr kumimoji="1" lang="zh-CN" altLang="en-US" sz="2400" dirty="0">
                <a:latin typeface="Microsoft YaHei" charset="-122"/>
                <a:ea typeface="Microsoft YaHei" charset="-122"/>
                <a:cs typeface="Microsoft YaHei" charset="-122"/>
              </a:rPr>
              <a:t>的顾客</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企业能够</a:t>
            </a:r>
            <a:r>
              <a:rPr kumimoji="1" lang="zh-CN" altLang="en-US" sz="2400" dirty="0">
                <a:latin typeface="Microsoft YaHei" charset="-122"/>
                <a:ea typeface="Microsoft YaHei" charset="-122"/>
                <a:cs typeface="Microsoft YaHei" charset="-122"/>
              </a:rPr>
              <a:t>识别出不同消费者的支付意愿，因此企业能够根据消费者的不同支付愿望而实施不同的价格。 </a:t>
            </a:r>
          </a:p>
        </p:txBody>
      </p:sp>
      <p:sp>
        <p:nvSpPr>
          <p:cNvPr id="6" name="矩形 5"/>
          <p:cNvSpPr/>
          <p:nvPr/>
        </p:nvSpPr>
        <p:spPr>
          <a:xfrm>
            <a:off x="334127" y="142763"/>
            <a:ext cx="203132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12.3.1</a:t>
            </a:r>
            <a:r>
              <a:rPr lang="zh-CN" altLang="en-US" sz="1200" dirty="0">
                <a:solidFill>
                  <a:schemeClr val="bg1">
                    <a:lumMod val="75000"/>
                  </a:schemeClr>
                </a:solidFill>
                <a:latin typeface="SimSun" charset="-122"/>
                <a:ea typeface="SimSun" charset="-122"/>
                <a:cs typeface="SimSun" charset="-122"/>
              </a:rPr>
              <a:t>一、价格歧视的定义</a:t>
            </a:r>
          </a:p>
        </p:txBody>
      </p:sp>
      <p:sp>
        <p:nvSpPr>
          <p:cNvPr id="7" name="圆角矩形 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一、价格</a:t>
            </a:r>
            <a:r>
              <a:rPr kumimoji="1" lang="zh-CN" altLang="en-US" sz="2000" dirty="0" smtClean="0">
                <a:latin typeface="Microsoft YaHei" charset="-122"/>
                <a:ea typeface="Microsoft YaHei" charset="-122"/>
                <a:cs typeface="Microsoft YaHei" charset="-122"/>
              </a:rPr>
              <a:t>歧视</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选择</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80032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二、实行价格歧视的原因</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499624"/>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根本目的：获取更多的</a:t>
            </a:r>
            <a:r>
              <a:rPr kumimoji="1" lang="zh-CN" altLang="en-US" sz="2000" dirty="0" smtClean="0">
                <a:latin typeface="Microsoft YaHei" charset="-122"/>
                <a:ea typeface="Microsoft YaHei" charset="-122"/>
                <a:cs typeface="Microsoft YaHei" charset="-122"/>
              </a:rPr>
              <a:t>超额利润。</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023627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80985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三、价格歧视的</a:t>
            </a:r>
            <a:r>
              <a:rPr kumimoji="1" lang="zh-CN" altLang="en-US" sz="2000" dirty="0" smtClean="0">
                <a:latin typeface="Microsoft YaHei" charset="-122"/>
                <a:ea typeface="Microsoft YaHei" charset="-122"/>
                <a:cs typeface="Microsoft YaHei" charset="-122"/>
              </a:rPr>
              <a:t>种类</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477328"/>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、完全价格歧视（一级价格歧视、</a:t>
            </a:r>
            <a:r>
              <a:rPr kumimoji="1" lang="zh-CN" altLang="en-US" sz="2000" dirty="0">
                <a:latin typeface="Microsoft YaHei" charset="-122"/>
                <a:ea typeface="Microsoft YaHei" charset="-122"/>
                <a:cs typeface="Microsoft YaHei" charset="-122"/>
              </a:rPr>
              <a:t>单位价格歧视</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、二级价格歧视（数量价格歧视）</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3</a:t>
            </a:r>
            <a:r>
              <a:rPr kumimoji="1" lang="zh-CN" altLang="en-US" sz="2000" dirty="0" smtClean="0">
                <a:latin typeface="Microsoft YaHei" charset="-122"/>
                <a:ea typeface="Microsoft YaHei" charset="-122"/>
                <a:cs typeface="Microsoft YaHei" charset="-122"/>
              </a:rPr>
              <a:t>、</a:t>
            </a:r>
            <a:r>
              <a:rPr kumimoji="1" lang="zh-CN" altLang="en-US" sz="2000" dirty="0">
                <a:latin typeface="Microsoft YaHei" charset="-122"/>
                <a:ea typeface="Microsoft YaHei" charset="-122"/>
                <a:cs typeface="Microsoft YaHei" charset="-122"/>
              </a:rPr>
              <a:t>三级</a:t>
            </a:r>
            <a:r>
              <a:rPr kumimoji="1" lang="zh-CN" altLang="en-US" sz="2000" dirty="0" smtClean="0">
                <a:latin typeface="Microsoft YaHei" charset="-122"/>
                <a:ea typeface="Microsoft YaHei" charset="-122"/>
                <a:cs typeface="Microsoft YaHei" charset="-122"/>
              </a:rPr>
              <a:t>价格歧视（消费者价格歧视）</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32208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477328"/>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、完全价格歧视（一级价格歧视、单位价格歧视）</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企业根据</a:t>
            </a:r>
            <a:r>
              <a:rPr kumimoji="1" lang="zh-CN" altLang="en-US" sz="2000" dirty="0">
                <a:solidFill>
                  <a:srgbClr val="C00000"/>
                </a:solidFill>
                <a:latin typeface="Microsoft YaHei" charset="-122"/>
                <a:ea typeface="Microsoft YaHei" charset="-122"/>
                <a:cs typeface="Microsoft YaHei" charset="-122"/>
              </a:rPr>
              <a:t>每个消费者</a:t>
            </a:r>
            <a:r>
              <a:rPr kumimoji="1" lang="zh-CN" altLang="en-US" sz="2000" dirty="0">
                <a:latin typeface="Microsoft YaHei" charset="-122"/>
                <a:ea typeface="Microsoft YaHei" charset="-122"/>
                <a:cs typeface="Microsoft YaHei" charset="-122"/>
              </a:rPr>
              <a:t>愿意支付的最高价格来制定</a:t>
            </a:r>
            <a:r>
              <a:rPr kumimoji="1" lang="zh-CN" altLang="en-US" sz="2000" dirty="0">
                <a:solidFill>
                  <a:srgbClr val="C00000"/>
                </a:solidFill>
                <a:latin typeface="Microsoft YaHei" charset="-122"/>
                <a:ea typeface="Microsoft YaHei" charset="-122"/>
                <a:cs typeface="Microsoft YaHei" charset="-122"/>
              </a:rPr>
              <a:t>每单位产品</a:t>
            </a:r>
            <a:r>
              <a:rPr kumimoji="1" lang="zh-CN" altLang="en-US" sz="2000" dirty="0">
                <a:latin typeface="Microsoft YaHei" charset="-122"/>
                <a:ea typeface="Microsoft YaHei" charset="-122"/>
                <a:cs typeface="Microsoft YaHei" charset="-122"/>
              </a:rPr>
              <a:t>的价格，并据此来分别销售每单位产品。 </a:t>
            </a:r>
          </a:p>
        </p:txBody>
      </p:sp>
      <p:sp>
        <p:nvSpPr>
          <p:cNvPr id="6" name="圆角矩形 5"/>
          <p:cNvSpPr/>
          <p:nvPr/>
        </p:nvSpPr>
        <p:spPr>
          <a:xfrm>
            <a:off x="334127" y="1676667"/>
            <a:ext cx="380985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三、价格歧视的</a:t>
            </a:r>
            <a:r>
              <a:rPr kumimoji="1" lang="zh-CN" altLang="en-US" sz="2000" dirty="0" smtClean="0">
                <a:latin typeface="Microsoft YaHei" charset="-122"/>
                <a:ea typeface="Microsoft YaHei" charset="-122"/>
                <a:cs typeface="Microsoft YaHei" charset="-122"/>
              </a:rPr>
              <a:t>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选择</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89169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、二级价格歧视（数量价格歧视）</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指企业根据</a:t>
            </a:r>
            <a:r>
              <a:rPr kumimoji="1" lang="zh-CN" altLang="en-US" sz="2000" dirty="0">
                <a:solidFill>
                  <a:srgbClr val="C00000"/>
                </a:solidFill>
                <a:latin typeface="Microsoft YaHei" charset="-122"/>
                <a:ea typeface="Microsoft YaHei" charset="-122"/>
                <a:cs typeface="Microsoft YaHei" charset="-122"/>
              </a:rPr>
              <a:t>不同购买量</a:t>
            </a:r>
            <a:r>
              <a:rPr kumimoji="1" lang="zh-CN" altLang="en-US" sz="2000" dirty="0">
                <a:latin typeface="Microsoft YaHei" charset="-122"/>
                <a:ea typeface="Microsoft YaHei" charset="-122"/>
                <a:cs typeface="Microsoft YaHei" charset="-122"/>
              </a:rPr>
              <a:t>确定不同的价格。 </a:t>
            </a:r>
          </a:p>
        </p:txBody>
      </p:sp>
      <p:sp>
        <p:nvSpPr>
          <p:cNvPr id="6" name="圆角矩形 5"/>
          <p:cNvSpPr/>
          <p:nvPr/>
        </p:nvSpPr>
        <p:spPr>
          <a:xfrm>
            <a:off x="334127" y="1676667"/>
            <a:ext cx="380985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三、价格歧视的</a:t>
            </a:r>
            <a:r>
              <a:rPr kumimoji="1" lang="zh-CN" altLang="en-US" sz="2000" dirty="0" smtClean="0">
                <a:latin typeface="Microsoft YaHei" charset="-122"/>
                <a:ea typeface="Microsoft YaHei" charset="-122"/>
                <a:cs typeface="Microsoft YaHei" charset="-122"/>
              </a:rPr>
              <a:t>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选择</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37084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3</a:t>
            </a:r>
            <a:r>
              <a:rPr kumimoji="1" lang="zh-CN" altLang="en-US" sz="2000" dirty="0" smtClean="0">
                <a:latin typeface="Microsoft YaHei" charset="-122"/>
                <a:ea typeface="Microsoft YaHei" charset="-122"/>
                <a:cs typeface="Microsoft YaHei" charset="-122"/>
              </a:rPr>
              <a:t>、三级价格歧视（消费者价格歧视）</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企业对</a:t>
            </a:r>
            <a:r>
              <a:rPr kumimoji="1" lang="zh-CN" altLang="en-US" sz="2000" dirty="0">
                <a:solidFill>
                  <a:srgbClr val="C00000"/>
                </a:solidFill>
                <a:latin typeface="Microsoft YaHei" charset="-122"/>
                <a:ea typeface="Microsoft YaHei" charset="-122"/>
                <a:cs typeface="Microsoft YaHei" charset="-122"/>
              </a:rPr>
              <a:t>不同市场</a:t>
            </a:r>
            <a:r>
              <a:rPr kumimoji="1" lang="zh-CN" altLang="en-US" sz="2000" dirty="0">
                <a:latin typeface="Microsoft YaHei" charset="-122"/>
                <a:ea typeface="Microsoft YaHei" charset="-122"/>
                <a:cs typeface="Microsoft YaHei" charset="-122"/>
              </a:rPr>
              <a:t>的不同消费者实行不同的价格。 </a:t>
            </a:r>
          </a:p>
        </p:txBody>
      </p:sp>
      <p:sp>
        <p:nvSpPr>
          <p:cNvPr id="6" name="圆角矩形 5"/>
          <p:cNvSpPr/>
          <p:nvPr/>
        </p:nvSpPr>
        <p:spPr>
          <a:xfrm>
            <a:off x="334127" y="1676667"/>
            <a:ext cx="380985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三、价格歧视的</a:t>
            </a:r>
            <a:r>
              <a:rPr kumimoji="1" lang="zh-CN" altLang="en-US" sz="2000" dirty="0" smtClean="0">
                <a:latin typeface="Microsoft YaHei" charset="-122"/>
                <a:ea typeface="Microsoft YaHei" charset="-122"/>
                <a:cs typeface="Microsoft YaHei" charset="-122"/>
              </a:rPr>
              <a:t>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选择</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258281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12.3</a:t>
            </a:r>
            <a:r>
              <a:rPr lang="zh-CN" altLang="en-US" sz="2800" dirty="0" smtClean="0">
                <a:latin typeface="Microsoft YaHei" charset="-122"/>
                <a:ea typeface="Microsoft YaHei" charset="-122"/>
                <a:cs typeface="Microsoft YaHei" charset="-122"/>
              </a:rPr>
              <a:t> 价格歧视</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474371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四、实行价格歧视的</a:t>
            </a:r>
            <a:r>
              <a:rPr kumimoji="1" lang="zh-CN" altLang="en-US" sz="2000" smtClean="0">
                <a:latin typeface="Microsoft YaHei" charset="-122"/>
                <a:ea typeface="Microsoft YaHei" charset="-122"/>
                <a:cs typeface="Microsoft YaHei" charset="-122"/>
              </a:rPr>
              <a:t>条件</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简答</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97366"/>
            <a:ext cx="10700085" cy="2243050"/>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、企业必须对价格有一定的控制力 </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、企业必须能够区分不同消费者的支付</a:t>
            </a:r>
            <a:r>
              <a:rPr kumimoji="1" lang="zh-CN" altLang="en-US" sz="2400" dirty="0" smtClean="0">
                <a:latin typeface="Microsoft YaHei" charset="-122"/>
                <a:ea typeface="Microsoft YaHei" charset="-122"/>
                <a:cs typeface="Microsoft YaHei" charset="-122"/>
              </a:rPr>
              <a:t>意愿；</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、企业应该能够阻止套利的情况出现 </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套利：低价买入，高价卖出。</a:t>
            </a:r>
            <a:endParaRPr kumimoji="1" lang="zh-CN" altLang="en-US" sz="2400" dirty="0">
              <a:latin typeface="Microsoft YaHei" charset="-122"/>
              <a:ea typeface="Microsoft YaHei" charset="-122"/>
              <a:cs typeface="Microsoft YaHei" charset="-122"/>
            </a:endParaRPr>
          </a:p>
        </p:txBody>
      </p:sp>
      <p:sp>
        <p:nvSpPr>
          <p:cNvPr id="3" name="矩形 2"/>
          <p:cNvSpPr/>
          <p:nvPr/>
        </p:nvSpPr>
        <p:spPr>
          <a:xfrm>
            <a:off x="0" y="153395"/>
            <a:ext cx="2954655"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12.3.4.1</a:t>
            </a:r>
            <a:r>
              <a:rPr lang="zh-CN" altLang="en-US" sz="1200" dirty="0">
                <a:solidFill>
                  <a:schemeClr val="bg1">
                    <a:lumMod val="75000"/>
                  </a:schemeClr>
                </a:solidFill>
                <a:latin typeface="SimSun" charset="-122"/>
                <a:ea typeface="SimSun" charset="-122"/>
                <a:cs typeface="SimSun" charset="-122"/>
              </a:rPr>
              <a:t>企业必须对价格有一定的控制力</a:t>
            </a:r>
          </a:p>
        </p:txBody>
      </p:sp>
    </p:spTree>
    <p:extLst>
      <p:ext uri="{BB962C8B-B14F-4D97-AF65-F5344CB8AC3E}">
        <p14:creationId xmlns:p14="http://schemas.microsoft.com/office/powerpoint/2010/main" val="14317582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差别定价是指（） </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同一种产品因运输费用的不同而采取不同的价格</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不同的企业生产的同一种产品因生产成本不同而采取不同的价格</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一个企业生产两种以上产品，因价格弹性不同而采取不同的价格</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同一种产品因不同的顾客、不同的市场而采取不同的价格</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65462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差别定价是指（） </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同一种产品因运输费用的不同而采取不同的价格</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不同的企业生产的同一种产品因生产成本不同而采取不同的价格</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一个企业生产两种以上产品，因价格弹性不同而采取不同的价格</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同一种产品因不同的顾客、不同的市场而采取不同的价格</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70069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一、概念</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选择</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737937" y="2832180"/>
            <a:ext cx="9464842" cy="1015663"/>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定价目标：企业通过制定产品的价格所要达到的目的，也就是企业通过价格制定所要实现的经营意图。</a:t>
            </a:r>
            <a:endParaRPr kumimoji="1" lang="zh-CN" altLang="en-US" sz="2000" dirty="0">
              <a:latin typeface="Microsoft YaHei" charset="-122"/>
              <a:ea typeface="Microsoft YaHei" charset="-122"/>
              <a:cs typeface="Microsoft YaHei" charset="-122"/>
            </a:endParaRPr>
          </a:p>
        </p:txBody>
      </p:sp>
      <p:sp>
        <p:nvSpPr>
          <p:cNvPr id="3" name="矩形 2"/>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spTree>
    <p:extLst>
      <p:ext uri="{BB962C8B-B14F-4D97-AF65-F5344CB8AC3E}">
        <p14:creationId xmlns:p14="http://schemas.microsoft.com/office/powerpoint/2010/main" val="1615803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电影院对成人和儿童定不同的价格属于</a:t>
            </a: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差别定价策略 </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折扣定价策略</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系列产品定价策略</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互补产品定价策略</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366574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电影院对成人和儿童定不同的价格属于</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差别定价策略 </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折扣定价策略</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系列产品定价策略</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互补产品定价策略</a:t>
            </a:r>
          </a:p>
          <a:p>
            <a:pPr>
              <a:lnSpc>
                <a:spcPct val="150000"/>
              </a:lnSpc>
            </a:pPr>
            <a:r>
              <a:rPr kumimoji="1" lang="zh-CN" altLang="en-US" sz="2400" dirty="0">
                <a:latin typeface="Microsoft YaHei" charset="-122"/>
                <a:ea typeface="Microsoft YaHei" charset="-122"/>
                <a:cs typeface="Microsoft YaHei" charset="-122"/>
              </a:rPr>
              <a:t/>
            </a:r>
            <a:br>
              <a:rPr kumimoji="1" lang="zh-CN" altLang="en-US" sz="2400" dirty="0">
                <a:latin typeface="Microsoft YaHei" charset="-122"/>
                <a:ea typeface="Microsoft YaHei" charset="-122"/>
                <a:cs typeface="Microsoft YaHei" charset="-122"/>
              </a:rPr>
            </a:b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40577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963375015"/>
              </p:ext>
            </p:extLst>
          </p:nvPr>
        </p:nvGraphicFramePr>
        <p:xfrm>
          <a:off x="0" y="667103"/>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8840794" y="1712069"/>
            <a:ext cx="583660" cy="29961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672366" y="2886962"/>
            <a:ext cx="251963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利润最大化为目标的定价方法</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20785164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a:t>
            </a:r>
            <a:r>
              <a:rPr lang="zh-CN" altLang="en-US" sz="2800" dirty="0" smtClean="0">
                <a:latin typeface="Microsoft YaHei" charset="-122"/>
                <a:ea typeface="Microsoft YaHei" charset="-122"/>
                <a:cs typeface="Microsoft YaHei" charset="-122"/>
              </a:rPr>
              <a:t> 多种产品定价法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多种产品定价法</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749629" y="3118308"/>
            <a:ext cx="7402480" cy="1685911"/>
          </a:xfrm>
          <a:prstGeom prst="rect">
            <a:avLst/>
          </a:prstGeom>
          <a:noFill/>
        </p:spPr>
        <p:txBody>
          <a:bodyPr wrap="square" rtlCol="0">
            <a:spAutoFit/>
          </a:bodyPr>
          <a:lstStyle/>
          <a:p>
            <a:pPr>
              <a:lnSpc>
                <a:spcPct val="200000"/>
              </a:lnSpc>
            </a:pPr>
            <a:r>
              <a:rPr kumimoji="1" lang="zh-CN" altLang="en-US" sz="2800" dirty="0" smtClean="0">
                <a:latin typeface="Microsoft YaHei" charset="-122"/>
                <a:ea typeface="Microsoft YaHei" charset="-122"/>
                <a:cs typeface="Microsoft YaHei" charset="-122"/>
              </a:rPr>
              <a:t>宝洁：飘柔、潘婷、海飞丝、沙宣、伊卡璐</a:t>
            </a:r>
            <a:endParaRPr kumimoji="1" lang="en-US" altLang="zh-CN" sz="2800" dirty="0" smtClean="0">
              <a:latin typeface="Microsoft YaHei" charset="-122"/>
              <a:ea typeface="Microsoft YaHei" charset="-122"/>
              <a:cs typeface="Microsoft YaHei" charset="-122"/>
            </a:endParaRPr>
          </a:p>
          <a:p>
            <a:pPr>
              <a:lnSpc>
                <a:spcPct val="200000"/>
              </a:lnSpc>
            </a:pPr>
            <a:r>
              <a:rPr kumimoji="1" lang="zh-CN" altLang="en-US" sz="2800" dirty="0" smtClean="0">
                <a:latin typeface="Microsoft YaHei" charset="-122"/>
                <a:ea typeface="Microsoft YaHei" charset="-122"/>
                <a:cs typeface="Microsoft YaHei" charset="-122"/>
              </a:rPr>
              <a:t>肉鸡：鸡腿，鸡爪，鸡胸，鸡头</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00803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a:t>
            </a:r>
            <a:r>
              <a:rPr lang="zh-CN" altLang="en-US" sz="2800" dirty="0" smtClean="0">
                <a:latin typeface="Microsoft YaHei" charset="-122"/>
                <a:ea typeface="Microsoft YaHei" charset="-122"/>
                <a:cs typeface="Microsoft YaHei" charset="-122"/>
              </a:rPr>
              <a:t> 多种产品定价法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多种产品定价法</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749629" y="3118308"/>
            <a:ext cx="7402480" cy="1685911"/>
          </a:xfrm>
          <a:prstGeom prst="rect">
            <a:avLst/>
          </a:prstGeom>
          <a:noFill/>
        </p:spPr>
        <p:txBody>
          <a:bodyPr wrap="square" rtlCol="0">
            <a:spAutoFit/>
          </a:bodyPr>
          <a:lstStyle/>
          <a:p>
            <a:pPr>
              <a:lnSpc>
                <a:spcPct val="200000"/>
              </a:lnSpc>
            </a:pPr>
            <a:r>
              <a:rPr kumimoji="1" lang="zh-CN" altLang="en-US" sz="2800" dirty="0" smtClean="0">
                <a:latin typeface="Microsoft YaHei" charset="-122"/>
                <a:ea typeface="Microsoft YaHei" charset="-122"/>
                <a:cs typeface="Microsoft YaHei" charset="-122"/>
              </a:rPr>
              <a:t>宝洁：飘柔、潘婷、海飞丝、沙宣、伊卡璐</a:t>
            </a:r>
            <a:endParaRPr kumimoji="1" lang="en-US" altLang="zh-CN" sz="2800" dirty="0" smtClean="0">
              <a:latin typeface="Microsoft YaHei" charset="-122"/>
              <a:ea typeface="Microsoft YaHei" charset="-122"/>
              <a:cs typeface="Microsoft YaHei" charset="-122"/>
            </a:endParaRPr>
          </a:p>
          <a:p>
            <a:pPr>
              <a:lnSpc>
                <a:spcPct val="200000"/>
              </a:lnSpc>
            </a:pPr>
            <a:r>
              <a:rPr kumimoji="1" lang="zh-CN" altLang="en-US" sz="2800" dirty="0" smtClean="0">
                <a:latin typeface="Microsoft YaHei" charset="-122"/>
                <a:ea typeface="Microsoft YaHei" charset="-122"/>
                <a:cs typeface="Microsoft YaHei" charset="-122"/>
              </a:rPr>
              <a:t>肉鸡：鸡腿，鸡爪，鸡胸，鸡头</a:t>
            </a:r>
            <a:endParaRPr kumimoji="1" lang="zh-CN" altLang="en-US" sz="2800" dirty="0">
              <a:latin typeface="Microsoft YaHei" charset="-122"/>
              <a:ea typeface="Microsoft YaHei" charset="-122"/>
              <a:cs typeface="Microsoft YaHei" charset="-122"/>
            </a:endParaRPr>
          </a:p>
        </p:txBody>
      </p:sp>
      <p:sp>
        <p:nvSpPr>
          <p:cNvPr id="3" name="矩形 2"/>
          <p:cNvSpPr/>
          <p:nvPr/>
        </p:nvSpPr>
        <p:spPr>
          <a:xfrm>
            <a:off x="8145038" y="3118308"/>
            <a:ext cx="3838414" cy="9577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smtClean="0">
                <a:latin typeface="Microsoft YaHei" charset="-122"/>
                <a:ea typeface="Microsoft YaHei" charset="-122"/>
                <a:cs typeface="Microsoft YaHei" charset="-122"/>
              </a:rPr>
              <a:t>需求上相互</a:t>
            </a:r>
            <a:r>
              <a:rPr kumimoji="1" lang="zh-CN" altLang="en-US" sz="2800" smtClean="0">
                <a:latin typeface="Microsoft YaHei" charset="-122"/>
                <a:ea typeface="Microsoft YaHei" charset="-122"/>
                <a:cs typeface="Microsoft YaHei" charset="-122"/>
              </a:rPr>
              <a:t>关联的产品</a:t>
            </a:r>
            <a:endParaRPr kumimoji="1" lang="zh-CN" altLang="en-US" sz="2800">
              <a:latin typeface="Microsoft YaHei" charset="-122"/>
              <a:ea typeface="Microsoft YaHei" charset="-122"/>
              <a:cs typeface="Microsoft YaHei" charset="-122"/>
            </a:endParaRPr>
          </a:p>
        </p:txBody>
      </p:sp>
      <p:sp>
        <p:nvSpPr>
          <p:cNvPr id="7" name="矩形 6"/>
          <p:cNvSpPr/>
          <p:nvPr/>
        </p:nvSpPr>
        <p:spPr>
          <a:xfrm>
            <a:off x="8152109" y="4225929"/>
            <a:ext cx="3838414" cy="9577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smtClean="0">
                <a:latin typeface="Microsoft YaHei" charset="-122"/>
                <a:ea typeface="Microsoft YaHei" charset="-122"/>
                <a:cs typeface="Microsoft YaHei" charset="-122"/>
              </a:rPr>
              <a:t>生产上相互关联的产品</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936177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12.4.1</a:t>
            </a:r>
            <a:r>
              <a:rPr lang="zh-CN" altLang="en-US" sz="2800" dirty="0" smtClean="0">
                <a:latin typeface="Microsoft YaHei" charset="-122"/>
                <a:ea typeface="Microsoft YaHei" charset="-122"/>
                <a:cs typeface="Microsoft YaHei" charset="-122"/>
              </a:rPr>
              <a:t> 需求上相互关联的产品定价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a:latin typeface="Microsoft YaHei" charset="-122"/>
                <a:ea typeface="Microsoft YaHei" charset="-122"/>
                <a:cs typeface="Microsoft YaHei" charset="-122"/>
              </a:rPr>
              <a:t>需求上相互关联的产品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47732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在需求上相互关联的产品或者是</a:t>
            </a:r>
            <a:r>
              <a:rPr kumimoji="1" lang="zh-CN" altLang="en-US" sz="2000" dirty="0">
                <a:solidFill>
                  <a:srgbClr val="C00000"/>
                </a:solidFill>
                <a:latin typeface="Microsoft YaHei" charset="-122"/>
                <a:ea typeface="Microsoft YaHei" charset="-122"/>
                <a:cs typeface="Microsoft YaHei" charset="-122"/>
              </a:rPr>
              <a:t>替代品</a:t>
            </a:r>
            <a:r>
              <a:rPr kumimoji="1" lang="zh-CN" altLang="en-US" sz="2000" dirty="0">
                <a:latin typeface="Microsoft YaHei" charset="-122"/>
                <a:ea typeface="Microsoft YaHei" charset="-122"/>
                <a:cs typeface="Microsoft YaHei" charset="-122"/>
              </a:rPr>
              <a:t>，或者是</a:t>
            </a:r>
            <a:r>
              <a:rPr kumimoji="1" lang="zh-CN" altLang="en-US" sz="2000" dirty="0">
                <a:solidFill>
                  <a:srgbClr val="C00000"/>
                </a:solidFill>
                <a:latin typeface="Microsoft YaHei" charset="-122"/>
                <a:ea typeface="Microsoft YaHei" charset="-122"/>
                <a:cs typeface="Microsoft YaHei" charset="-122"/>
              </a:rPr>
              <a:t>互补品</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替代品</a:t>
            </a:r>
            <a:r>
              <a:rPr kumimoji="1" lang="zh-CN" altLang="en-US" sz="2000" dirty="0">
                <a:latin typeface="Microsoft YaHei" charset="-122"/>
                <a:ea typeface="Microsoft YaHei" charset="-122"/>
                <a:cs typeface="Microsoft YaHei" charset="-122"/>
              </a:rPr>
              <a:t>：一种产品</a:t>
            </a:r>
            <a:r>
              <a:rPr kumimoji="1" lang="zh-CN" altLang="en-US" sz="2000" dirty="0" smtClean="0">
                <a:latin typeface="Microsoft YaHei" charset="-122"/>
                <a:ea typeface="Microsoft YaHei" charset="-122"/>
                <a:cs typeface="Microsoft YaHei" charset="-122"/>
              </a:rPr>
              <a:t>涨价会</a:t>
            </a:r>
            <a:r>
              <a:rPr kumimoji="1" lang="zh-CN" altLang="en-US" sz="2000" dirty="0">
                <a:latin typeface="Microsoft YaHei" charset="-122"/>
                <a:ea typeface="Microsoft YaHei" charset="-122"/>
                <a:cs typeface="Microsoft YaHei" charset="-122"/>
              </a:rPr>
              <a:t>使另一种产品的</a:t>
            </a:r>
            <a:r>
              <a:rPr kumimoji="1" lang="zh-CN" altLang="en-US" sz="2000" dirty="0" smtClean="0">
                <a:latin typeface="Microsoft YaHei" charset="-122"/>
                <a:ea typeface="Microsoft YaHei" charset="-122"/>
                <a:cs typeface="Microsoft YaHei" charset="-122"/>
              </a:rPr>
              <a:t>需求（）。</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互补</a:t>
            </a:r>
            <a:r>
              <a:rPr kumimoji="1" lang="zh-CN" altLang="en-US" sz="2000" dirty="0">
                <a:latin typeface="Microsoft YaHei" charset="-122"/>
                <a:ea typeface="Microsoft YaHei" charset="-122"/>
                <a:cs typeface="Microsoft YaHei" charset="-122"/>
              </a:rPr>
              <a:t>品：一种产品涨价会使另一种产品的</a:t>
            </a:r>
            <a:r>
              <a:rPr kumimoji="1" lang="zh-CN" altLang="en-US" sz="2000" dirty="0" smtClean="0">
                <a:latin typeface="Microsoft YaHei" charset="-122"/>
                <a:ea typeface="Microsoft YaHei" charset="-122"/>
                <a:cs typeface="Microsoft YaHei" charset="-122"/>
              </a:rPr>
              <a:t>需求（）。</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9943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12.4.1</a:t>
            </a:r>
            <a:r>
              <a:rPr lang="zh-CN" altLang="en-US" sz="2800" dirty="0" smtClean="0">
                <a:latin typeface="Microsoft YaHei" charset="-122"/>
                <a:ea typeface="Microsoft YaHei" charset="-122"/>
                <a:cs typeface="Microsoft YaHei" charset="-122"/>
              </a:rPr>
              <a:t> 需求上相互关联的产品定价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a:latin typeface="Microsoft YaHei" charset="-122"/>
                <a:ea typeface="Microsoft YaHei" charset="-122"/>
                <a:cs typeface="Microsoft YaHei" charset="-122"/>
              </a:rPr>
              <a:t>需求上相互关联的产品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97366"/>
            <a:ext cx="10700085" cy="147732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在需求上相互关联的产品或者是</a:t>
            </a:r>
            <a:r>
              <a:rPr kumimoji="1" lang="zh-CN" altLang="en-US" sz="2000" dirty="0">
                <a:solidFill>
                  <a:srgbClr val="C00000"/>
                </a:solidFill>
                <a:latin typeface="Microsoft YaHei" charset="-122"/>
                <a:ea typeface="Microsoft YaHei" charset="-122"/>
                <a:cs typeface="Microsoft YaHei" charset="-122"/>
              </a:rPr>
              <a:t>替代品</a:t>
            </a:r>
            <a:r>
              <a:rPr kumimoji="1" lang="zh-CN" altLang="en-US" sz="2000" dirty="0">
                <a:latin typeface="Microsoft YaHei" charset="-122"/>
                <a:ea typeface="Microsoft YaHei" charset="-122"/>
                <a:cs typeface="Microsoft YaHei" charset="-122"/>
              </a:rPr>
              <a:t>，或者是</a:t>
            </a:r>
            <a:r>
              <a:rPr kumimoji="1" lang="zh-CN" altLang="en-US" sz="2000" dirty="0">
                <a:solidFill>
                  <a:srgbClr val="C00000"/>
                </a:solidFill>
                <a:latin typeface="Microsoft YaHei" charset="-122"/>
                <a:ea typeface="Microsoft YaHei" charset="-122"/>
                <a:cs typeface="Microsoft YaHei" charset="-122"/>
              </a:rPr>
              <a:t>互补品</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替代品</a:t>
            </a:r>
            <a:r>
              <a:rPr kumimoji="1" lang="zh-CN" altLang="en-US" sz="2000" dirty="0">
                <a:latin typeface="Microsoft YaHei" charset="-122"/>
                <a:ea typeface="Microsoft YaHei" charset="-122"/>
                <a:cs typeface="Microsoft YaHei" charset="-122"/>
              </a:rPr>
              <a:t>：一种产品</a:t>
            </a:r>
            <a:r>
              <a:rPr kumimoji="1" lang="zh-CN" altLang="en-US" sz="2000" dirty="0" smtClean="0">
                <a:latin typeface="Microsoft YaHei" charset="-122"/>
                <a:ea typeface="Microsoft YaHei" charset="-122"/>
                <a:cs typeface="Microsoft YaHei" charset="-122"/>
              </a:rPr>
              <a:t>涨价会</a:t>
            </a:r>
            <a:r>
              <a:rPr kumimoji="1" lang="zh-CN" altLang="en-US" sz="2000" dirty="0">
                <a:latin typeface="Microsoft YaHei" charset="-122"/>
                <a:ea typeface="Microsoft YaHei" charset="-122"/>
                <a:cs typeface="Microsoft YaHei" charset="-122"/>
              </a:rPr>
              <a:t>使另一种产品的需求</a:t>
            </a:r>
            <a:r>
              <a:rPr kumimoji="1" lang="zh-CN" altLang="en-US" sz="2000" dirty="0" smtClean="0">
                <a:latin typeface="Microsoft YaHei" charset="-122"/>
                <a:ea typeface="Microsoft YaHei" charset="-122"/>
                <a:cs typeface="Microsoft YaHei" charset="-122"/>
              </a:rPr>
              <a:t>增加。</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互补</a:t>
            </a:r>
            <a:r>
              <a:rPr kumimoji="1" lang="zh-CN" altLang="en-US" sz="2000" dirty="0">
                <a:latin typeface="Microsoft YaHei" charset="-122"/>
                <a:ea typeface="Microsoft YaHei" charset="-122"/>
                <a:cs typeface="Microsoft YaHei" charset="-122"/>
              </a:rPr>
              <a:t>品：一种产品涨价会使另一种产品的需求</a:t>
            </a:r>
            <a:r>
              <a:rPr kumimoji="1" lang="zh-CN" altLang="en-US" sz="2000" dirty="0" smtClean="0">
                <a:latin typeface="Microsoft YaHei" charset="-122"/>
                <a:ea typeface="Microsoft YaHei" charset="-122"/>
                <a:cs typeface="Microsoft YaHei" charset="-122"/>
              </a:rPr>
              <a:t>减少。</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93862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12.4.1</a:t>
            </a:r>
            <a:r>
              <a:rPr lang="zh-CN" altLang="en-US" sz="2800" dirty="0" smtClean="0">
                <a:latin typeface="Microsoft YaHei" charset="-122"/>
                <a:ea typeface="Microsoft YaHei" charset="-122"/>
                <a:cs typeface="Microsoft YaHei" charset="-122"/>
              </a:rPr>
              <a:t> 需求上相互关联的产品定价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a:latin typeface="Microsoft YaHei" charset="-122"/>
                <a:ea typeface="Microsoft YaHei" charset="-122"/>
                <a:cs typeface="Microsoft YaHei" charset="-122"/>
              </a:rPr>
              <a:t>需求上相互关联的产品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10700085" cy="1477328"/>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在需求上相互关联的产品或者是</a:t>
            </a:r>
            <a:r>
              <a:rPr kumimoji="1" lang="zh-CN" altLang="en-US" sz="2000" dirty="0">
                <a:solidFill>
                  <a:srgbClr val="C00000"/>
                </a:solidFill>
                <a:latin typeface="Microsoft YaHei" charset="-122"/>
                <a:ea typeface="Microsoft YaHei" charset="-122"/>
                <a:cs typeface="Microsoft YaHei" charset="-122"/>
              </a:rPr>
              <a:t>替代品</a:t>
            </a:r>
            <a:r>
              <a:rPr kumimoji="1" lang="zh-CN" altLang="en-US" sz="2000" dirty="0">
                <a:latin typeface="Microsoft YaHei" charset="-122"/>
                <a:ea typeface="Microsoft YaHei" charset="-122"/>
                <a:cs typeface="Microsoft YaHei" charset="-122"/>
              </a:rPr>
              <a:t>，或者是</a:t>
            </a:r>
            <a:r>
              <a:rPr kumimoji="1" lang="zh-CN" altLang="en-US" sz="2000" dirty="0">
                <a:solidFill>
                  <a:srgbClr val="C00000"/>
                </a:solidFill>
                <a:latin typeface="Microsoft YaHei" charset="-122"/>
                <a:ea typeface="Microsoft YaHei" charset="-122"/>
                <a:cs typeface="Microsoft YaHei" charset="-122"/>
              </a:rPr>
              <a:t>互补品</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替代品</a:t>
            </a:r>
            <a:r>
              <a:rPr kumimoji="1" lang="zh-CN" altLang="en-US" sz="2000" dirty="0">
                <a:latin typeface="Microsoft YaHei" charset="-122"/>
                <a:ea typeface="Microsoft YaHei" charset="-122"/>
                <a:cs typeface="Microsoft YaHei" charset="-122"/>
              </a:rPr>
              <a:t>：一种产品</a:t>
            </a:r>
            <a:r>
              <a:rPr kumimoji="1" lang="zh-CN" altLang="en-US" sz="2000" dirty="0" smtClean="0">
                <a:latin typeface="Microsoft YaHei" charset="-122"/>
                <a:ea typeface="Microsoft YaHei" charset="-122"/>
                <a:cs typeface="Microsoft YaHei" charset="-122"/>
              </a:rPr>
              <a:t>涨价会</a:t>
            </a:r>
            <a:r>
              <a:rPr kumimoji="1" lang="zh-CN" altLang="en-US" sz="2000" dirty="0">
                <a:latin typeface="Microsoft YaHei" charset="-122"/>
                <a:ea typeface="Microsoft YaHei" charset="-122"/>
                <a:cs typeface="Microsoft YaHei" charset="-122"/>
              </a:rPr>
              <a:t>使另一种产品的需求</a:t>
            </a:r>
            <a:r>
              <a:rPr kumimoji="1" lang="zh-CN" altLang="en-US" sz="2000" dirty="0" smtClean="0">
                <a:latin typeface="Microsoft YaHei" charset="-122"/>
                <a:ea typeface="Microsoft YaHei" charset="-122"/>
                <a:cs typeface="Microsoft YaHei" charset="-122"/>
              </a:rPr>
              <a:t>增加。</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互补</a:t>
            </a:r>
            <a:r>
              <a:rPr kumimoji="1" lang="zh-CN" altLang="en-US" sz="2000" dirty="0">
                <a:latin typeface="Microsoft YaHei" charset="-122"/>
                <a:ea typeface="Microsoft YaHei" charset="-122"/>
                <a:cs typeface="Microsoft YaHei" charset="-122"/>
              </a:rPr>
              <a:t>品：一种产品涨价会使另一种产品的需求</a:t>
            </a:r>
            <a:r>
              <a:rPr kumimoji="1" lang="zh-CN" altLang="en-US" sz="2000" dirty="0" smtClean="0">
                <a:latin typeface="Microsoft YaHei" charset="-122"/>
                <a:ea typeface="Microsoft YaHei" charset="-122"/>
                <a:cs typeface="Microsoft YaHei" charset="-122"/>
              </a:rPr>
              <a:t>减少。</a:t>
            </a:r>
            <a:endParaRPr kumimoji="1" lang="zh-CN" altLang="en-US" sz="2000" dirty="0">
              <a:latin typeface="Microsoft YaHei" charset="-122"/>
              <a:ea typeface="Microsoft YaHei" charset="-122"/>
              <a:cs typeface="Microsoft YaHei" charset="-122"/>
            </a:endParaRPr>
          </a:p>
        </p:txBody>
      </p:sp>
      <p:sp>
        <p:nvSpPr>
          <p:cNvPr id="3" name="圆角矩形 2"/>
          <p:cNvSpPr/>
          <p:nvPr/>
        </p:nvSpPr>
        <p:spPr>
          <a:xfrm>
            <a:off x="3679050" y="4904636"/>
            <a:ext cx="5082178" cy="1403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solidFill>
                  <a:srgbClr val="C00000"/>
                </a:solidFill>
                <a:latin typeface="Microsoft YaHei" charset="-122"/>
                <a:ea typeface="Microsoft YaHei" charset="-122"/>
                <a:cs typeface="Microsoft YaHei" charset="-122"/>
              </a:rPr>
              <a:t>主旨：所有关联产品的总利润最大</a:t>
            </a:r>
            <a:endParaRPr kumimoji="1"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17136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12.4.2</a:t>
            </a:r>
            <a:r>
              <a:rPr lang="zh-CN" altLang="en-US" sz="2800" dirty="0" smtClean="0">
                <a:latin typeface="Microsoft YaHei" charset="-122"/>
                <a:ea typeface="Microsoft YaHei" charset="-122"/>
                <a:cs typeface="Microsoft YaHei" charset="-122"/>
              </a:rPr>
              <a:t> 生产上相互关联的产品定价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生产上</a:t>
            </a:r>
            <a:r>
              <a:rPr lang="zh-CN" altLang="en-US" sz="2000" dirty="0">
                <a:latin typeface="Microsoft YaHei" charset="-122"/>
                <a:ea typeface="Microsoft YaHei" charset="-122"/>
                <a:cs typeface="Microsoft YaHei" charset="-122"/>
              </a:rPr>
              <a:t>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0" y="2418635"/>
            <a:ext cx="11357812"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生产上相互关联：企业</a:t>
            </a:r>
            <a:r>
              <a:rPr kumimoji="1" lang="zh-CN" altLang="en-US" sz="2400" dirty="0">
                <a:latin typeface="Microsoft YaHei" charset="-122"/>
                <a:ea typeface="Microsoft YaHei" charset="-122"/>
                <a:cs typeface="Microsoft YaHei" charset="-122"/>
              </a:rPr>
              <a:t>生产的多种产品之间在生产过程</a:t>
            </a:r>
            <a:r>
              <a:rPr kumimoji="1" lang="zh-CN" altLang="en-US" sz="2400" dirty="0" smtClean="0">
                <a:latin typeface="Microsoft YaHei" charset="-122"/>
                <a:ea typeface="Microsoft YaHei" charset="-122"/>
                <a:cs typeface="Microsoft YaHei" charset="-122"/>
              </a:rPr>
              <a:t>中会</a:t>
            </a:r>
            <a:r>
              <a:rPr kumimoji="1" lang="zh-CN" altLang="en-US" sz="2400" dirty="0">
                <a:latin typeface="Microsoft YaHei" charset="-122"/>
                <a:ea typeface="Microsoft YaHei" charset="-122"/>
                <a:cs typeface="Microsoft YaHei" charset="-122"/>
              </a:rPr>
              <a:t>呈现出相互的</a:t>
            </a:r>
            <a:r>
              <a:rPr kumimoji="1" lang="zh-CN" altLang="en-US" sz="2400" dirty="0" smtClean="0">
                <a:latin typeface="Microsoft YaHei" charset="-122"/>
                <a:ea typeface="Microsoft YaHei" charset="-122"/>
                <a:cs typeface="Microsoft YaHei" charset="-122"/>
              </a:rPr>
              <a:t>关联性。</a:t>
            </a:r>
            <a:endParaRPr kumimoji="1" lang="en-US" altLang="zh-CN" sz="2400" dirty="0" smtClean="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关联性的固定比率：生产</a:t>
            </a:r>
            <a:r>
              <a:rPr kumimoji="1" lang="zh-CN" altLang="en-US" sz="2400" dirty="0">
                <a:latin typeface="Microsoft YaHei" charset="-122"/>
                <a:ea typeface="Microsoft YaHei" charset="-122"/>
                <a:cs typeface="Microsoft YaHei" charset="-122"/>
              </a:rPr>
              <a:t>一单位某种产品的同时生产出了某一</a:t>
            </a:r>
            <a:r>
              <a:rPr kumimoji="1" lang="zh-CN" altLang="en-US" sz="2400" dirty="0">
                <a:solidFill>
                  <a:srgbClr val="C00000"/>
                </a:solidFill>
                <a:latin typeface="Microsoft YaHei" charset="-122"/>
                <a:ea typeface="Microsoft YaHei" charset="-122"/>
                <a:cs typeface="Microsoft YaHei" charset="-122"/>
              </a:rPr>
              <a:t>固定单位</a:t>
            </a:r>
            <a:r>
              <a:rPr kumimoji="1" lang="zh-CN" altLang="en-US" sz="2400" dirty="0">
                <a:latin typeface="Microsoft YaHei" charset="-122"/>
                <a:ea typeface="Microsoft YaHei" charset="-122"/>
                <a:cs typeface="Microsoft YaHei" charset="-122"/>
              </a:rPr>
              <a:t>的另一种产品。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关联性的可变</a:t>
            </a:r>
            <a:r>
              <a:rPr kumimoji="1" lang="zh-CN" altLang="en-US" sz="2400" dirty="0">
                <a:latin typeface="Microsoft YaHei" charset="-122"/>
                <a:ea typeface="Microsoft YaHei" charset="-122"/>
                <a:cs typeface="Microsoft YaHei" charset="-122"/>
              </a:rPr>
              <a:t>比率：生产一单位某种产品的同时可以得到另一种产品的数量是</a:t>
            </a:r>
            <a:r>
              <a:rPr kumimoji="1" lang="zh-CN" altLang="en-US" sz="2400" dirty="0">
                <a:solidFill>
                  <a:srgbClr val="C00000"/>
                </a:solidFill>
                <a:latin typeface="Microsoft YaHei" charset="-122"/>
                <a:ea typeface="Microsoft YaHei" charset="-122"/>
                <a:cs typeface="Microsoft YaHei" charset="-122"/>
              </a:rPr>
              <a:t>不固定</a:t>
            </a:r>
            <a:r>
              <a:rPr kumimoji="1" lang="zh-CN" altLang="en-US" sz="2400" dirty="0">
                <a:latin typeface="Microsoft YaHei" charset="-122"/>
                <a:ea typeface="Microsoft YaHei" charset="-122"/>
                <a:cs typeface="Microsoft YaHei" charset="-122"/>
              </a:rPr>
              <a:t>的。</a:t>
            </a:r>
          </a:p>
        </p:txBody>
      </p:sp>
    </p:spTree>
    <p:extLst>
      <p:ext uri="{BB962C8B-B14F-4D97-AF65-F5344CB8AC3E}">
        <p14:creationId xmlns:p14="http://schemas.microsoft.com/office/powerpoint/2010/main" val="20612591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12.4.2</a:t>
            </a:r>
            <a:r>
              <a:rPr lang="zh-CN" altLang="en-US" sz="2800" dirty="0" smtClean="0">
                <a:latin typeface="Microsoft YaHei" charset="-122"/>
                <a:ea typeface="Microsoft YaHei" charset="-122"/>
                <a:cs typeface="Microsoft YaHei" charset="-122"/>
              </a:rPr>
              <a:t> 生产上相互关联的产品定价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生产上</a:t>
            </a:r>
            <a:r>
              <a:rPr lang="zh-CN" altLang="en-US" sz="2000" dirty="0">
                <a:latin typeface="Microsoft YaHei" charset="-122"/>
                <a:ea typeface="Microsoft YaHei" charset="-122"/>
                <a:cs typeface="Microsoft YaHei" charset="-122"/>
              </a:rPr>
              <a:t>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9858061" cy="581057"/>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、以固定比例生产的关联产品</a:t>
            </a:r>
            <a:r>
              <a:rPr kumimoji="1" lang="zh-CN" altLang="en-US" sz="2400" dirty="0" smtClean="0">
                <a:latin typeface="Microsoft YaHei" charset="-122"/>
                <a:ea typeface="Microsoft YaHei" charset="-122"/>
                <a:cs typeface="Microsoft YaHei" charset="-122"/>
              </a:rPr>
              <a:t>定价：</a:t>
            </a:r>
            <a:endParaRPr kumimoji="1" lang="zh-CN" altLang="en-US" sz="2400" dirty="0">
              <a:latin typeface="Microsoft YaHei" charset="-122"/>
              <a:ea typeface="Microsoft YaHei" charset="-122"/>
              <a:cs typeface="Microsoft YaHei" charset="-122"/>
            </a:endParaRPr>
          </a:p>
        </p:txBody>
      </p:sp>
      <p:pic>
        <p:nvPicPr>
          <p:cNvPr id="7" name="图片 6"/>
          <p:cNvPicPr>
            <a:picLocks noChangeAspect="1"/>
          </p:cNvPicPr>
          <p:nvPr/>
        </p:nvPicPr>
        <p:blipFill>
          <a:blip r:embed="rId8"/>
          <a:stretch>
            <a:fillRect/>
          </a:stretch>
        </p:blipFill>
        <p:spPr>
          <a:xfrm>
            <a:off x="4349947" y="4332164"/>
            <a:ext cx="3345113" cy="2444720"/>
          </a:xfrm>
          <a:prstGeom prst="rect">
            <a:avLst/>
          </a:prstGeom>
        </p:spPr>
      </p:pic>
    </p:spTree>
    <p:extLst>
      <p:ext uri="{BB962C8B-B14F-4D97-AF65-F5344CB8AC3E}">
        <p14:creationId xmlns:p14="http://schemas.microsoft.com/office/powerpoint/2010/main" val="467204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二、种类</a:t>
            </a:r>
            <a:r>
              <a:rPr kumimoji="1" lang="en-US" altLang="zh-CN" sz="2000" dirty="0" smtClean="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简答</a:t>
            </a:r>
            <a:r>
              <a:rPr kumimoji="1" lang="en-US" altLang="zh-CN"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
        <p:nvSpPr>
          <p:cNvPr id="5" name="矩形 4"/>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spTree>
    <p:extLst>
      <p:ext uri="{BB962C8B-B14F-4D97-AF65-F5344CB8AC3E}">
        <p14:creationId xmlns:p14="http://schemas.microsoft.com/office/powerpoint/2010/main" val="7620961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12.4.2</a:t>
            </a:r>
            <a:r>
              <a:rPr lang="zh-CN" altLang="en-US" sz="2800" dirty="0" smtClean="0">
                <a:latin typeface="Microsoft YaHei" charset="-122"/>
                <a:ea typeface="Microsoft YaHei" charset="-122"/>
                <a:cs typeface="Microsoft YaHei" charset="-122"/>
              </a:rPr>
              <a:t> 生产上相互关联的产品定价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生产上</a:t>
            </a:r>
            <a:r>
              <a:rPr lang="zh-CN" altLang="en-US" sz="2000" dirty="0">
                <a:latin typeface="Microsoft YaHei" charset="-122"/>
                <a:ea typeface="Microsoft YaHei" charset="-122"/>
                <a:cs typeface="Microsoft YaHei" charset="-122"/>
              </a:rPr>
              <a:t>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9858061"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、以固定比例生产的关联产品</a:t>
            </a:r>
            <a:r>
              <a:rPr kumimoji="1" lang="zh-CN" altLang="en-US" sz="2400" dirty="0" smtClean="0">
                <a:latin typeface="Microsoft YaHei" charset="-122"/>
                <a:ea typeface="Microsoft YaHei" charset="-122"/>
                <a:cs typeface="Microsoft YaHei" charset="-122"/>
              </a:rPr>
              <a:t>定价：增加</a:t>
            </a:r>
            <a:r>
              <a:rPr kumimoji="1" lang="zh-CN" altLang="en-US" sz="2400" dirty="0">
                <a:latin typeface="Microsoft YaHei" charset="-122"/>
                <a:ea typeface="Microsoft YaHei" charset="-122"/>
                <a:cs typeface="Microsoft YaHei" charset="-122"/>
              </a:rPr>
              <a:t>产量直到</a:t>
            </a:r>
            <a:r>
              <a:rPr kumimoji="1" lang="zh-CN" altLang="en-US" sz="2400" dirty="0">
                <a:solidFill>
                  <a:srgbClr val="C00000"/>
                </a:solidFill>
                <a:latin typeface="Microsoft YaHei" charset="-122"/>
                <a:ea typeface="Microsoft YaHei" charset="-122"/>
                <a:cs typeface="Microsoft YaHei" charset="-122"/>
              </a:rPr>
              <a:t>产品组</a:t>
            </a:r>
            <a:r>
              <a:rPr kumimoji="1" lang="zh-CN" altLang="en-US" sz="2400" dirty="0">
                <a:latin typeface="Microsoft YaHei" charset="-122"/>
                <a:ea typeface="Microsoft YaHei" charset="-122"/>
                <a:cs typeface="Microsoft YaHei" charset="-122"/>
              </a:rPr>
              <a:t>的边际收入等于产品组的边际成本，并据此确定产品组的价格</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706004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12.4.2</a:t>
            </a:r>
            <a:r>
              <a:rPr lang="zh-CN" altLang="en-US" sz="2800" dirty="0" smtClean="0">
                <a:latin typeface="Microsoft YaHei" charset="-122"/>
                <a:ea typeface="Microsoft YaHei" charset="-122"/>
                <a:cs typeface="Microsoft YaHei" charset="-122"/>
              </a:rPr>
              <a:t> 生产上相互关联的产品定价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生产上</a:t>
            </a:r>
            <a:r>
              <a:rPr lang="zh-CN" altLang="en-US" sz="2000" dirty="0">
                <a:latin typeface="Microsoft YaHei" charset="-122"/>
                <a:ea typeface="Microsoft YaHei" charset="-122"/>
                <a:cs typeface="Microsoft YaHei" charset="-122"/>
              </a:rPr>
              <a:t>相互关联的产品</a:t>
            </a:r>
            <a:r>
              <a:rPr lang="zh-CN" altLang="en-US" sz="2000" dirty="0" smtClean="0">
                <a:latin typeface="Microsoft YaHei" charset="-122"/>
                <a:ea typeface="Microsoft YaHei" charset="-122"/>
                <a:cs typeface="Microsoft YaHei" charset="-122"/>
              </a:rPr>
              <a:t>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54836"/>
            <a:ext cx="9858061"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、以固定比例生产的关联产品</a:t>
            </a:r>
            <a:r>
              <a:rPr kumimoji="1" lang="zh-CN" altLang="en-US" sz="2400" dirty="0" smtClean="0">
                <a:latin typeface="Microsoft YaHei" charset="-122"/>
                <a:ea typeface="Microsoft YaHei" charset="-122"/>
                <a:cs typeface="Microsoft YaHei" charset="-122"/>
              </a:rPr>
              <a:t>定价：增加</a:t>
            </a:r>
            <a:r>
              <a:rPr kumimoji="1" lang="zh-CN" altLang="en-US" sz="2400" dirty="0">
                <a:latin typeface="Microsoft YaHei" charset="-122"/>
                <a:ea typeface="Microsoft YaHei" charset="-122"/>
                <a:cs typeface="Microsoft YaHei" charset="-122"/>
              </a:rPr>
              <a:t>产量直到</a:t>
            </a:r>
            <a:r>
              <a:rPr kumimoji="1" lang="zh-CN" altLang="en-US" sz="2400" dirty="0">
                <a:solidFill>
                  <a:srgbClr val="C00000"/>
                </a:solidFill>
                <a:latin typeface="Microsoft YaHei" charset="-122"/>
                <a:ea typeface="Microsoft YaHei" charset="-122"/>
                <a:cs typeface="Microsoft YaHei" charset="-122"/>
              </a:rPr>
              <a:t>产品组</a:t>
            </a:r>
            <a:r>
              <a:rPr kumimoji="1" lang="zh-CN" altLang="en-US" sz="2400" dirty="0">
                <a:latin typeface="Microsoft YaHei" charset="-122"/>
                <a:ea typeface="Microsoft YaHei" charset="-122"/>
                <a:cs typeface="Microsoft YaHei" charset="-122"/>
              </a:rPr>
              <a:t>的边际收入等于产品组的边际成本，并据此确定产品组的价格。</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、以变动比例生产的关联产品</a:t>
            </a:r>
            <a:r>
              <a:rPr kumimoji="1" lang="zh-CN" altLang="en-US" sz="2400" dirty="0" smtClean="0">
                <a:latin typeface="Microsoft YaHei" charset="-122"/>
                <a:ea typeface="Microsoft YaHei" charset="-122"/>
                <a:cs typeface="Microsoft YaHei" charset="-122"/>
              </a:rPr>
              <a:t>定价</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外</a:t>
            </a:r>
            <a:r>
              <a:rPr kumimoji="1" lang="zh-CN" altLang="en-US" sz="2400" dirty="0">
                <a:latin typeface="Microsoft YaHei" charset="-122"/>
                <a:ea typeface="Microsoft YaHei" charset="-122"/>
                <a:cs typeface="Microsoft YaHei" charset="-122"/>
              </a:rPr>
              <a:t>生既定的</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804459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对以固定比例生产的关联产品定价时，应该实现的前提条件是（）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使产品组中各产品的固定成本相等</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使产品组中各产品的总变动成本相等</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使产品组中各产品的边际收入相等</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使产品组的边际收入等于产品组的边际</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76426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对以固定比例生产的关联产品定价时，应该实现的前提条件是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使产品组中各产品的固定成本相等</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使产品组中各产品的总变动成本相等</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使产品组中各产品的边际收入相等</a:t>
            </a:r>
          </a:p>
          <a:p>
            <a:pPr>
              <a:lnSpc>
                <a:spcPct val="150000"/>
              </a:lnSpc>
            </a:pPr>
            <a:r>
              <a:rPr kumimoji="1" lang="en-US" altLang="zh-CN" sz="2400" dirty="0">
                <a:solidFill>
                  <a:srgbClr val="C00000"/>
                </a:solidFill>
                <a:latin typeface="Microsoft YaHei" charset="-122"/>
                <a:ea typeface="Microsoft YaHei" charset="-122"/>
                <a:cs typeface="Microsoft YaHei" charset="-122"/>
              </a:rPr>
              <a:t>D:</a:t>
            </a:r>
            <a:r>
              <a:rPr kumimoji="1" lang="zh-CN" altLang="en-US" sz="2400" dirty="0">
                <a:solidFill>
                  <a:srgbClr val="C00000"/>
                </a:solidFill>
                <a:latin typeface="Microsoft YaHei" charset="-122"/>
                <a:ea typeface="Microsoft YaHei" charset="-122"/>
                <a:cs typeface="Microsoft YaHei" charset="-122"/>
              </a:rPr>
              <a:t>使产品组的边际收入等于产品组的边际</a:t>
            </a:r>
            <a:r>
              <a:rPr kumimoji="1" lang="zh-CN" altLang="en-US" sz="2400" dirty="0" smtClean="0">
                <a:solidFill>
                  <a:srgbClr val="C00000"/>
                </a:solidFill>
                <a:latin typeface="Microsoft YaHei" charset="-122"/>
                <a:ea typeface="Microsoft YaHei" charset="-122"/>
                <a:cs typeface="Microsoft YaHei" charset="-122"/>
              </a:rPr>
              <a:t>成本</a:t>
            </a:r>
            <a:endParaRPr kumimoji="1" lang="zh-CN" altLang="en-US" sz="2400" dirty="0">
              <a:solidFill>
                <a:srgbClr val="C0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09541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905442069"/>
              </p:ext>
            </p:extLst>
          </p:nvPr>
        </p:nvGraphicFramePr>
        <p:xfrm>
          <a:off x="0" y="667103"/>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8840794" y="1712069"/>
            <a:ext cx="583660" cy="29961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672366" y="2886962"/>
            <a:ext cx="251963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利润最大化为目标的定价方法</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027130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ext uri="{D42A27DB-BD31-4B8C-83A1-F6EECF244321}">
                <p14:modId xmlns:p14="http://schemas.microsoft.com/office/powerpoint/2010/main" val="1570057539"/>
              </p:ext>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625641" y="2897366"/>
            <a:ext cx="10878787"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  前</a:t>
            </a:r>
            <a:r>
              <a:rPr lang="zh-CN" altLang="en-US" sz="2400" dirty="0">
                <a:latin typeface="Microsoft YaHei" charset="-122"/>
                <a:ea typeface="Microsoft YaHei" charset="-122"/>
                <a:cs typeface="Microsoft YaHei" charset="-122"/>
              </a:rPr>
              <a:t>向</a:t>
            </a:r>
            <a:r>
              <a:rPr lang="zh-CN" altLang="en-US" sz="2400" dirty="0" smtClean="0">
                <a:latin typeface="Microsoft YaHei" charset="-122"/>
                <a:ea typeface="Microsoft YaHei" charset="-122"/>
                <a:cs typeface="Microsoft YaHei" charset="-122"/>
              </a:rPr>
              <a:t>一体化：</a:t>
            </a:r>
            <a:r>
              <a:rPr lang="zh-CN" altLang="en-US" sz="2400" dirty="0">
                <a:latin typeface="Microsoft YaHei" charset="-122"/>
                <a:ea typeface="Microsoft YaHei" charset="-122"/>
                <a:cs typeface="Microsoft YaHei" charset="-122"/>
              </a:rPr>
              <a:t>企业收购自己的下游</a:t>
            </a:r>
            <a:r>
              <a:rPr lang="zh-CN" altLang="en-US" sz="2400" dirty="0" smtClean="0">
                <a:latin typeface="Microsoft YaHei" charset="-122"/>
                <a:ea typeface="Microsoft YaHei" charset="-122"/>
                <a:cs typeface="Microsoft YaHei" charset="-122"/>
              </a:rPr>
              <a:t>产业。</a:t>
            </a:r>
            <a:endParaRPr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后</a:t>
            </a:r>
            <a:r>
              <a:rPr kumimoji="1" lang="zh-CN" altLang="en-US" sz="2400" dirty="0">
                <a:latin typeface="Microsoft YaHei" charset="-122"/>
                <a:ea typeface="Microsoft YaHei" charset="-122"/>
                <a:cs typeface="Microsoft YaHei" charset="-122"/>
              </a:rPr>
              <a:t>向</a:t>
            </a:r>
            <a:r>
              <a:rPr kumimoji="1" lang="zh-CN" altLang="en-US" sz="2400" dirty="0" smtClean="0">
                <a:latin typeface="Microsoft YaHei" charset="-122"/>
                <a:ea typeface="Microsoft YaHei" charset="-122"/>
                <a:cs typeface="Microsoft YaHei" charset="-122"/>
              </a:rPr>
              <a:t>一体化：企业</a:t>
            </a:r>
            <a:r>
              <a:rPr lang="zh-CN" altLang="en-US" sz="2400" dirty="0">
                <a:latin typeface="Microsoft YaHei" charset="-122"/>
                <a:ea typeface="Microsoft YaHei" charset="-122"/>
                <a:cs typeface="Microsoft YaHei" charset="-122"/>
              </a:rPr>
              <a:t>收购</a:t>
            </a:r>
            <a:r>
              <a:rPr kumimoji="1" lang="zh-CN" altLang="en-US" sz="2400" dirty="0" smtClean="0">
                <a:latin typeface="Microsoft YaHei" charset="-122"/>
                <a:ea typeface="Microsoft YaHei" charset="-122"/>
                <a:cs typeface="Microsoft YaHei" charset="-122"/>
              </a:rPr>
              <a:t>自己</a:t>
            </a:r>
            <a:r>
              <a:rPr kumimoji="1" lang="zh-CN" altLang="en-US" sz="2400" dirty="0">
                <a:latin typeface="Microsoft YaHei" charset="-122"/>
                <a:ea typeface="Microsoft YaHei" charset="-122"/>
                <a:cs typeface="Microsoft YaHei" charset="-122"/>
              </a:rPr>
              <a:t>的上游</a:t>
            </a:r>
            <a:r>
              <a:rPr kumimoji="1" lang="zh-CN" altLang="en-US" sz="2400" dirty="0" smtClean="0">
                <a:latin typeface="Microsoft YaHei" charset="-122"/>
                <a:ea typeface="Microsoft YaHei" charset="-122"/>
                <a:cs typeface="Microsoft YaHei" charset="-122"/>
              </a:rPr>
              <a:t>产业。</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82756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p:cNvPicPr>
            <a:picLocks noChangeAspect="1"/>
          </p:cNvPicPr>
          <p:nvPr/>
        </p:nvPicPr>
        <p:blipFill>
          <a:blip r:embed="rId8"/>
          <a:stretch>
            <a:fillRect/>
          </a:stretch>
        </p:blipFill>
        <p:spPr>
          <a:xfrm>
            <a:off x="5254387" y="4840542"/>
            <a:ext cx="2429290" cy="1686000"/>
          </a:xfrm>
          <a:prstGeom prst="rect">
            <a:avLst/>
          </a:prstGeom>
        </p:spPr>
      </p:pic>
      <p:pic>
        <p:nvPicPr>
          <p:cNvPr id="6" name="图片 5"/>
          <p:cNvPicPr>
            <a:picLocks noChangeAspect="1"/>
          </p:cNvPicPr>
          <p:nvPr/>
        </p:nvPicPr>
        <p:blipFill>
          <a:blip r:embed="rId9"/>
          <a:stretch>
            <a:fillRect/>
          </a:stretch>
        </p:blipFill>
        <p:spPr>
          <a:xfrm>
            <a:off x="625641" y="4852385"/>
            <a:ext cx="2470297" cy="1704505"/>
          </a:xfrm>
          <a:prstGeom prst="rect">
            <a:avLst/>
          </a:prstGeom>
        </p:spPr>
      </p:pic>
      <p:sp>
        <p:nvSpPr>
          <p:cNvPr id="9" name="圆角矩形 8"/>
          <p:cNvSpPr/>
          <p:nvPr/>
        </p:nvSpPr>
        <p:spPr>
          <a:xfrm>
            <a:off x="9436586" y="5380694"/>
            <a:ext cx="2040478"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dirty="0" smtClean="0">
                <a:latin typeface="Microsoft YaHei" charset="-122"/>
                <a:ea typeface="Microsoft YaHei" charset="-122"/>
                <a:cs typeface="Microsoft YaHei" charset="-122"/>
              </a:rPr>
              <a:t>销售渠道</a:t>
            </a:r>
            <a:endParaRPr kumimoji="1" lang="zh-CN" altLang="en-US" sz="2000" dirty="0">
              <a:latin typeface="Microsoft YaHei" charset="-122"/>
              <a:ea typeface="Microsoft YaHei" charset="-122"/>
              <a:cs typeface="Microsoft YaHei" charset="-122"/>
            </a:endParaRPr>
          </a:p>
        </p:txBody>
      </p:sp>
      <p:sp>
        <p:nvSpPr>
          <p:cNvPr id="10" name="文本框 9"/>
          <p:cNvSpPr txBox="1"/>
          <p:nvPr/>
        </p:nvSpPr>
        <p:spPr>
          <a:xfrm>
            <a:off x="625641" y="2897366"/>
            <a:ext cx="10878787"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  前</a:t>
            </a:r>
            <a:r>
              <a:rPr lang="zh-CN" altLang="en-US" sz="2400" dirty="0">
                <a:latin typeface="Microsoft YaHei" charset="-122"/>
                <a:ea typeface="Microsoft YaHei" charset="-122"/>
                <a:cs typeface="Microsoft YaHei" charset="-122"/>
              </a:rPr>
              <a:t>向</a:t>
            </a:r>
            <a:r>
              <a:rPr lang="zh-CN" altLang="en-US" sz="2400" dirty="0" smtClean="0">
                <a:latin typeface="Microsoft YaHei" charset="-122"/>
                <a:ea typeface="Microsoft YaHei" charset="-122"/>
                <a:cs typeface="Microsoft YaHei" charset="-122"/>
              </a:rPr>
              <a:t>一体化：</a:t>
            </a:r>
            <a:r>
              <a:rPr lang="zh-CN" altLang="en-US" sz="2400" dirty="0">
                <a:latin typeface="Microsoft YaHei" charset="-122"/>
                <a:ea typeface="Microsoft YaHei" charset="-122"/>
                <a:cs typeface="Microsoft YaHei" charset="-122"/>
              </a:rPr>
              <a:t>企业收购自己的下游</a:t>
            </a:r>
            <a:r>
              <a:rPr lang="zh-CN" altLang="en-US" sz="2400" dirty="0" smtClean="0">
                <a:latin typeface="Microsoft YaHei" charset="-122"/>
                <a:ea typeface="Microsoft YaHei" charset="-122"/>
                <a:cs typeface="Microsoft YaHei" charset="-122"/>
              </a:rPr>
              <a:t>产业。</a:t>
            </a:r>
            <a:endParaRPr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后</a:t>
            </a:r>
            <a:r>
              <a:rPr kumimoji="1" lang="zh-CN" altLang="en-US" sz="2400" dirty="0">
                <a:latin typeface="Microsoft YaHei" charset="-122"/>
                <a:ea typeface="Microsoft YaHei" charset="-122"/>
                <a:cs typeface="Microsoft YaHei" charset="-122"/>
              </a:rPr>
              <a:t>向</a:t>
            </a:r>
            <a:r>
              <a:rPr kumimoji="1" lang="zh-CN" altLang="en-US" sz="2400" dirty="0" smtClean="0">
                <a:latin typeface="Microsoft YaHei" charset="-122"/>
                <a:ea typeface="Microsoft YaHei" charset="-122"/>
                <a:cs typeface="Microsoft YaHei" charset="-122"/>
              </a:rPr>
              <a:t>一体化：企业</a:t>
            </a:r>
            <a:r>
              <a:rPr lang="zh-CN" altLang="en-US" sz="2400" dirty="0">
                <a:latin typeface="Microsoft YaHei" charset="-122"/>
                <a:ea typeface="Microsoft YaHei" charset="-122"/>
                <a:cs typeface="Microsoft YaHei" charset="-122"/>
              </a:rPr>
              <a:t>收购</a:t>
            </a:r>
            <a:r>
              <a:rPr kumimoji="1" lang="zh-CN" altLang="en-US" sz="2400" dirty="0" smtClean="0">
                <a:latin typeface="Microsoft YaHei" charset="-122"/>
                <a:ea typeface="Microsoft YaHei" charset="-122"/>
                <a:cs typeface="Microsoft YaHei" charset="-122"/>
              </a:rPr>
              <a:t>自己</a:t>
            </a:r>
            <a:r>
              <a:rPr kumimoji="1" lang="zh-CN" altLang="en-US" sz="2400" dirty="0">
                <a:latin typeface="Microsoft YaHei" charset="-122"/>
                <a:ea typeface="Microsoft YaHei" charset="-122"/>
                <a:cs typeface="Microsoft YaHei" charset="-122"/>
              </a:rPr>
              <a:t>的上游</a:t>
            </a:r>
            <a:r>
              <a:rPr kumimoji="1" lang="zh-CN" altLang="en-US" sz="2400" dirty="0" smtClean="0">
                <a:latin typeface="Microsoft YaHei" charset="-122"/>
                <a:ea typeface="Microsoft YaHei" charset="-122"/>
                <a:cs typeface="Microsoft YaHei" charset="-122"/>
              </a:rPr>
              <a:t>产业。</a:t>
            </a:r>
            <a:endParaRPr kumimoji="1" lang="en-US" altLang="zh-CN" sz="2400" dirty="0">
              <a:latin typeface="Microsoft YaHei" charset="-122"/>
              <a:ea typeface="Microsoft YaHei" charset="-122"/>
              <a:cs typeface="Microsoft YaHei" charset="-122"/>
            </a:endParaRPr>
          </a:p>
        </p:txBody>
      </p:sp>
      <p:cxnSp>
        <p:nvCxnSpPr>
          <p:cNvPr id="7" name="直线箭头连接符 6"/>
          <p:cNvCxnSpPr>
            <a:stCxn id="4" idx="1"/>
            <a:endCxn id="6" idx="3"/>
          </p:cNvCxnSpPr>
          <p:nvPr/>
        </p:nvCxnSpPr>
        <p:spPr>
          <a:xfrm flipH="1">
            <a:off x="3095938" y="5683542"/>
            <a:ext cx="2158449" cy="210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240342" y="4928852"/>
            <a:ext cx="2158449" cy="581057"/>
          </a:xfrm>
          <a:prstGeom prst="rect">
            <a:avLst/>
          </a:prstGeom>
          <a:noFill/>
        </p:spPr>
        <p:txBody>
          <a:bodyPr wrap="square" rtlCol="0">
            <a:spAutoFit/>
          </a:bodyPr>
          <a:lstStyle/>
          <a:p>
            <a:pPr algn="ctr">
              <a:lnSpc>
                <a:spcPct val="150000"/>
              </a:lnSpc>
            </a:pPr>
            <a:r>
              <a:rPr kumimoji="1" lang="zh-CN" altLang="en-US" sz="2400" dirty="0" smtClean="0">
                <a:latin typeface="Microsoft YaHei" charset="-122"/>
                <a:ea typeface="Microsoft YaHei" charset="-122"/>
                <a:cs typeface="Microsoft YaHei" charset="-122"/>
              </a:rPr>
              <a:t>后</a:t>
            </a:r>
            <a:r>
              <a:rPr kumimoji="1" lang="zh-CN" altLang="en-US" sz="2400">
                <a:latin typeface="Microsoft YaHei" charset="-122"/>
                <a:ea typeface="Microsoft YaHei" charset="-122"/>
                <a:cs typeface="Microsoft YaHei" charset="-122"/>
              </a:rPr>
              <a:t>向</a:t>
            </a:r>
            <a:r>
              <a:rPr kumimoji="1" lang="zh-CN" altLang="en-US" sz="2400" smtClean="0">
                <a:latin typeface="Microsoft YaHei" charset="-122"/>
                <a:ea typeface="Microsoft YaHei" charset="-122"/>
                <a:cs typeface="Microsoft YaHei" charset="-122"/>
              </a:rPr>
              <a:t>一体化</a:t>
            </a:r>
            <a:endParaRPr kumimoji="1" lang="en-US" altLang="zh-CN" sz="2400" dirty="0">
              <a:latin typeface="Microsoft YaHei" charset="-122"/>
              <a:ea typeface="Microsoft YaHei" charset="-122"/>
              <a:cs typeface="Microsoft YaHei" charset="-122"/>
            </a:endParaRPr>
          </a:p>
        </p:txBody>
      </p:sp>
      <p:cxnSp>
        <p:nvCxnSpPr>
          <p:cNvPr id="15" name="直线箭头连接符 14"/>
          <p:cNvCxnSpPr>
            <a:stCxn id="4" idx="3"/>
            <a:endCxn id="9" idx="1"/>
          </p:cNvCxnSpPr>
          <p:nvPr/>
        </p:nvCxnSpPr>
        <p:spPr>
          <a:xfrm>
            <a:off x="7683677" y="5683542"/>
            <a:ext cx="175290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412836" y="4971514"/>
            <a:ext cx="2181037" cy="581057"/>
          </a:xfrm>
          <a:prstGeom prst="rect">
            <a:avLst/>
          </a:prstGeom>
          <a:noFill/>
        </p:spPr>
        <p:txBody>
          <a:bodyPr wrap="square" rtlCol="0">
            <a:spAutoFit/>
          </a:bodyPr>
          <a:lstStyle/>
          <a:p>
            <a:pPr algn="ctr">
              <a:lnSpc>
                <a:spcPct val="150000"/>
              </a:lnSpc>
            </a:pPr>
            <a:r>
              <a:rPr lang="zh-CN" altLang="en-US" sz="2400" dirty="0" smtClean="0">
                <a:latin typeface="Microsoft YaHei" charset="-122"/>
                <a:ea typeface="Microsoft YaHei" charset="-122"/>
                <a:cs typeface="Microsoft YaHei" charset="-122"/>
              </a:rPr>
              <a:t>  前</a:t>
            </a:r>
            <a:r>
              <a:rPr lang="zh-CN" altLang="en-US" sz="2400">
                <a:latin typeface="Microsoft YaHei" charset="-122"/>
                <a:ea typeface="Microsoft YaHei" charset="-122"/>
                <a:cs typeface="Microsoft YaHei" charset="-122"/>
              </a:rPr>
              <a:t>向</a:t>
            </a:r>
            <a:r>
              <a:rPr lang="zh-CN" altLang="en-US" sz="2400" smtClean="0">
                <a:latin typeface="Microsoft YaHei" charset="-122"/>
                <a:ea typeface="Microsoft YaHei" charset="-122"/>
                <a:cs typeface="Microsoft YaHei" charset="-122"/>
              </a:rPr>
              <a:t>一体化</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508458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1170556" y="5077847"/>
            <a:ext cx="144505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规模巨大</a:t>
            </a:r>
            <a:endParaRPr kumimoji="1" lang="zh-CN" altLang="en-US" sz="2000" dirty="0">
              <a:latin typeface="Microsoft YaHei" charset="-122"/>
              <a:ea typeface="Microsoft YaHei" charset="-122"/>
              <a:cs typeface="Microsoft YaHei" charset="-122"/>
            </a:endParaRPr>
          </a:p>
        </p:txBody>
      </p:sp>
      <p:sp>
        <p:nvSpPr>
          <p:cNvPr id="7" name="文本框 6"/>
          <p:cNvSpPr txBox="1"/>
          <p:nvPr/>
        </p:nvSpPr>
        <p:spPr>
          <a:xfrm>
            <a:off x="625641" y="2897366"/>
            <a:ext cx="10878787"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  前</a:t>
            </a:r>
            <a:r>
              <a:rPr lang="zh-CN" altLang="en-US" sz="2400" dirty="0">
                <a:latin typeface="Microsoft YaHei" charset="-122"/>
                <a:ea typeface="Microsoft YaHei" charset="-122"/>
                <a:cs typeface="Microsoft YaHei" charset="-122"/>
              </a:rPr>
              <a:t>向</a:t>
            </a:r>
            <a:r>
              <a:rPr lang="zh-CN" altLang="en-US" sz="2400" dirty="0" smtClean="0">
                <a:latin typeface="Microsoft YaHei" charset="-122"/>
                <a:ea typeface="Microsoft YaHei" charset="-122"/>
                <a:cs typeface="Microsoft YaHei" charset="-122"/>
              </a:rPr>
              <a:t>一体化：</a:t>
            </a:r>
            <a:r>
              <a:rPr lang="zh-CN" altLang="en-US" sz="2400" dirty="0">
                <a:latin typeface="Microsoft YaHei" charset="-122"/>
                <a:ea typeface="Microsoft YaHei" charset="-122"/>
                <a:cs typeface="Microsoft YaHei" charset="-122"/>
              </a:rPr>
              <a:t>企业收购自己的下游</a:t>
            </a:r>
            <a:r>
              <a:rPr lang="zh-CN" altLang="en-US" sz="2400" dirty="0" smtClean="0">
                <a:latin typeface="Microsoft YaHei" charset="-122"/>
                <a:ea typeface="Microsoft YaHei" charset="-122"/>
                <a:cs typeface="Microsoft YaHei" charset="-122"/>
              </a:rPr>
              <a:t>产业。</a:t>
            </a:r>
            <a:endParaRPr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后</a:t>
            </a:r>
            <a:r>
              <a:rPr kumimoji="1" lang="zh-CN" altLang="en-US" sz="2400" dirty="0">
                <a:latin typeface="Microsoft YaHei" charset="-122"/>
                <a:ea typeface="Microsoft YaHei" charset="-122"/>
                <a:cs typeface="Microsoft YaHei" charset="-122"/>
              </a:rPr>
              <a:t>向</a:t>
            </a:r>
            <a:r>
              <a:rPr kumimoji="1" lang="zh-CN" altLang="en-US" sz="2400" dirty="0" smtClean="0">
                <a:latin typeface="Microsoft YaHei" charset="-122"/>
                <a:ea typeface="Microsoft YaHei" charset="-122"/>
                <a:cs typeface="Microsoft YaHei" charset="-122"/>
              </a:rPr>
              <a:t>一体化：企业</a:t>
            </a:r>
            <a:r>
              <a:rPr lang="zh-CN" altLang="en-US" sz="2400" dirty="0">
                <a:latin typeface="Microsoft YaHei" charset="-122"/>
                <a:ea typeface="Microsoft YaHei" charset="-122"/>
                <a:cs typeface="Microsoft YaHei" charset="-122"/>
              </a:rPr>
              <a:t>收购</a:t>
            </a:r>
            <a:r>
              <a:rPr kumimoji="1" lang="zh-CN" altLang="en-US" sz="2400" dirty="0" smtClean="0">
                <a:latin typeface="Microsoft YaHei" charset="-122"/>
                <a:ea typeface="Microsoft YaHei" charset="-122"/>
                <a:cs typeface="Microsoft YaHei" charset="-122"/>
              </a:rPr>
              <a:t>自己</a:t>
            </a:r>
            <a:r>
              <a:rPr kumimoji="1" lang="zh-CN" altLang="en-US" sz="2400" dirty="0">
                <a:latin typeface="Microsoft YaHei" charset="-122"/>
                <a:ea typeface="Microsoft YaHei" charset="-122"/>
                <a:cs typeface="Microsoft YaHei" charset="-122"/>
              </a:rPr>
              <a:t>的上游</a:t>
            </a:r>
            <a:r>
              <a:rPr kumimoji="1" lang="zh-CN" altLang="en-US" sz="2400" dirty="0" smtClean="0">
                <a:latin typeface="Microsoft YaHei" charset="-122"/>
                <a:ea typeface="Microsoft YaHei" charset="-122"/>
                <a:cs typeface="Microsoft YaHei" charset="-122"/>
              </a:rPr>
              <a:t>产业。</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767379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1170556" y="5077847"/>
            <a:ext cx="144505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规模巨大</a:t>
            </a:r>
            <a:endParaRPr kumimoji="1" lang="zh-CN" altLang="en-US" sz="2000" dirty="0">
              <a:latin typeface="Microsoft YaHei" charset="-122"/>
              <a:ea typeface="Microsoft YaHei" charset="-122"/>
              <a:cs typeface="Microsoft YaHei" charset="-122"/>
            </a:endParaRPr>
          </a:p>
        </p:txBody>
      </p:sp>
      <p:sp>
        <p:nvSpPr>
          <p:cNvPr id="10" name="圆角矩形 9"/>
          <p:cNvSpPr/>
          <p:nvPr/>
        </p:nvSpPr>
        <p:spPr>
          <a:xfrm>
            <a:off x="3299785" y="5077847"/>
            <a:ext cx="191424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独立事业部</a:t>
            </a:r>
            <a:endParaRPr kumimoji="1" lang="zh-CN" altLang="en-US" sz="2000" dirty="0">
              <a:latin typeface="Microsoft YaHei" charset="-122"/>
              <a:ea typeface="Microsoft YaHei" charset="-122"/>
              <a:cs typeface="Microsoft YaHei" charset="-122"/>
            </a:endParaRPr>
          </a:p>
        </p:txBody>
      </p:sp>
      <p:sp>
        <p:nvSpPr>
          <p:cNvPr id="11" name="文本框 10"/>
          <p:cNvSpPr txBox="1"/>
          <p:nvPr/>
        </p:nvSpPr>
        <p:spPr>
          <a:xfrm>
            <a:off x="625641" y="2897366"/>
            <a:ext cx="10878787"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  前</a:t>
            </a:r>
            <a:r>
              <a:rPr lang="zh-CN" altLang="en-US" sz="2400" dirty="0">
                <a:latin typeface="Microsoft YaHei" charset="-122"/>
                <a:ea typeface="Microsoft YaHei" charset="-122"/>
                <a:cs typeface="Microsoft YaHei" charset="-122"/>
              </a:rPr>
              <a:t>向</a:t>
            </a:r>
            <a:r>
              <a:rPr lang="zh-CN" altLang="en-US" sz="2400" dirty="0" smtClean="0">
                <a:latin typeface="Microsoft YaHei" charset="-122"/>
                <a:ea typeface="Microsoft YaHei" charset="-122"/>
                <a:cs typeface="Microsoft YaHei" charset="-122"/>
              </a:rPr>
              <a:t>一体化：</a:t>
            </a:r>
            <a:r>
              <a:rPr lang="zh-CN" altLang="en-US" sz="2400" dirty="0">
                <a:latin typeface="Microsoft YaHei" charset="-122"/>
                <a:ea typeface="Microsoft YaHei" charset="-122"/>
                <a:cs typeface="Microsoft YaHei" charset="-122"/>
              </a:rPr>
              <a:t>企业收购自己的下游</a:t>
            </a:r>
            <a:r>
              <a:rPr lang="zh-CN" altLang="en-US" sz="2400" dirty="0" smtClean="0">
                <a:latin typeface="Microsoft YaHei" charset="-122"/>
                <a:ea typeface="Microsoft YaHei" charset="-122"/>
                <a:cs typeface="Microsoft YaHei" charset="-122"/>
              </a:rPr>
              <a:t>产业。</a:t>
            </a:r>
            <a:endParaRPr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后</a:t>
            </a:r>
            <a:r>
              <a:rPr kumimoji="1" lang="zh-CN" altLang="en-US" sz="2400" dirty="0">
                <a:latin typeface="Microsoft YaHei" charset="-122"/>
                <a:ea typeface="Microsoft YaHei" charset="-122"/>
                <a:cs typeface="Microsoft YaHei" charset="-122"/>
              </a:rPr>
              <a:t>向</a:t>
            </a:r>
            <a:r>
              <a:rPr kumimoji="1" lang="zh-CN" altLang="en-US" sz="2400" dirty="0" smtClean="0">
                <a:latin typeface="Microsoft YaHei" charset="-122"/>
                <a:ea typeface="Microsoft YaHei" charset="-122"/>
                <a:cs typeface="Microsoft YaHei" charset="-122"/>
              </a:rPr>
              <a:t>一体化：企业</a:t>
            </a:r>
            <a:r>
              <a:rPr lang="zh-CN" altLang="en-US" sz="2400" dirty="0">
                <a:latin typeface="Microsoft YaHei" charset="-122"/>
                <a:ea typeface="Microsoft YaHei" charset="-122"/>
                <a:cs typeface="Microsoft YaHei" charset="-122"/>
              </a:rPr>
              <a:t>收购</a:t>
            </a:r>
            <a:r>
              <a:rPr kumimoji="1" lang="zh-CN" altLang="en-US" sz="2400" dirty="0" smtClean="0">
                <a:latin typeface="Microsoft YaHei" charset="-122"/>
                <a:ea typeface="Microsoft YaHei" charset="-122"/>
                <a:cs typeface="Microsoft YaHei" charset="-122"/>
              </a:rPr>
              <a:t>自己</a:t>
            </a:r>
            <a:r>
              <a:rPr kumimoji="1" lang="zh-CN" altLang="en-US" sz="2400" dirty="0">
                <a:latin typeface="Microsoft YaHei" charset="-122"/>
                <a:ea typeface="Microsoft YaHei" charset="-122"/>
                <a:cs typeface="Microsoft YaHei" charset="-122"/>
              </a:rPr>
              <a:t>的上游</a:t>
            </a:r>
            <a:r>
              <a:rPr kumimoji="1" lang="zh-CN" altLang="en-US" sz="2400" dirty="0" smtClean="0">
                <a:latin typeface="Microsoft YaHei" charset="-122"/>
                <a:ea typeface="Microsoft YaHei" charset="-122"/>
                <a:cs typeface="Microsoft YaHei" charset="-122"/>
              </a:rPr>
              <a:t>产业。</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950074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a:xfrm>
            <a:off x="1170556" y="5077847"/>
            <a:ext cx="1445053"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规模巨大</a:t>
            </a:r>
            <a:endParaRPr kumimoji="1" lang="zh-CN" altLang="en-US" sz="2000" dirty="0">
              <a:latin typeface="Microsoft YaHei" charset="-122"/>
              <a:ea typeface="Microsoft YaHei" charset="-122"/>
              <a:cs typeface="Microsoft YaHei" charset="-122"/>
            </a:endParaRPr>
          </a:p>
        </p:txBody>
      </p:sp>
      <p:sp>
        <p:nvSpPr>
          <p:cNvPr id="11" name="圆角矩形 10"/>
          <p:cNvSpPr/>
          <p:nvPr/>
        </p:nvSpPr>
        <p:spPr>
          <a:xfrm>
            <a:off x="5992432" y="4186367"/>
            <a:ext cx="159514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生产事业部</a:t>
            </a:r>
            <a:endParaRPr kumimoji="1" lang="zh-CN" altLang="en-US" sz="2000" dirty="0">
              <a:latin typeface="Microsoft YaHei" charset="-122"/>
              <a:ea typeface="Microsoft YaHei" charset="-122"/>
              <a:cs typeface="Microsoft YaHei" charset="-122"/>
            </a:endParaRPr>
          </a:p>
        </p:txBody>
      </p:sp>
      <p:sp>
        <p:nvSpPr>
          <p:cNvPr id="12" name="文本框 11"/>
          <p:cNvSpPr txBox="1"/>
          <p:nvPr/>
        </p:nvSpPr>
        <p:spPr>
          <a:xfrm>
            <a:off x="625641" y="2897366"/>
            <a:ext cx="10878787"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  前</a:t>
            </a:r>
            <a:r>
              <a:rPr lang="zh-CN" altLang="en-US" sz="2400" dirty="0">
                <a:latin typeface="Microsoft YaHei" charset="-122"/>
                <a:ea typeface="Microsoft YaHei" charset="-122"/>
                <a:cs typeface="Microsoft YaHei" charset="-122"/>
              </a:rPr>
              <a:t>向</a:t>
            </a:r>
            <a:r>
              <a:rPr lang="zh-CN" altLang="en-US" sz="2400" dirty="0" smtClean="0">
                <a:latin typeface="Microsoft YaHei" charset="-122"/>
                <a:ea typeface="Microsoft YaHei" charset="-122"/>
                <a:cs typeface="Microsoft YaHei" charset="-122"/>
              </a:rPr>
              <a:t>一体化：</a:t>
            </a:r>
            <a:r>
              <a:rPr lang="zh-CN" altLang="en-US" sz="2400" dirty="0">
                <a:latin typeface="Microsoft YaHei" charset="-122"/>
                <a:ea typeface="Microsoft YaHei" charset="-122"/>
                <a:cs typeface="Microsoft YaHei" charset="-122"/>
              </a:rPr>
              <a:t>企业收购自己的下游</a:t>
            </a:r>
            <a:r>
              <a:rPr lang="zh-CN" altLang="en-US" sz="2400" dirty="0" smtClean="0">
                <a:latin typeface="Microsoft YaHei" charset="-122"/>
                <a:ea typeface="Microsoft YaHei" charset="-122"/>
                <a:cs typeface="Microsoft YaHei" charset="-122"/>
              </a:rPr>
              <a:t>产业。</a:t>
            </a:r>
            <a:endParaRPr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后</a:t>
            </a:r>
            <a:r>
              <a:rPr kumimoji="1" lang="zh-CN" altLang="en-US" sz="2400" dirty="0">
                <a:latin typeface="Microsoft YaHei" charset="-122"/>
                <a:ea typeface="Microsoft YaHei" charset="-122"/>
                <a:cs typeface="Microsoft YaHei" charset="-122"/>
              </a:rPr>
              <a:t>向</a:t>
            </a:r>
            <a:r>
              <a:rPr kumimoji="1" lang="zh-CN" altLang="en-US" sz="2400" dirty="0" smtClean="0">
                <a:latin typeface="Microsoft YaHei" charset="-122"/>
                <a:ea typeface="Microsoft YaHei" charset="-122"/>
                <a:cs typeface="Microsoft YaHei" charset="-122"/>
              </a:rPr>
              <a:t>一体化：企业</a:t>
            </a:r>
            <a:r>
              <a:rPr lang="zh-CN" altLang="en-US" sz="2400" dirty="0">
                <a:latin typeface="Microsoft YaHei" charset="-122"/>
                <a:ea typeface="Microsoft YaHei" charset="-122"/>
                <a:cs typeface="Microsoft YaHei" charset="-122"/>
              </a:rPr>
              <a:t>收购</a:t>
            </a:r>
            <a:r>
              <a:rPr kumimoji="1" lang="zh-CN" altLang="en-US" sz="2400" dirty="0" smtClean="0">
                <a:latin typeface="Microsoft YaHei" charset="-122"/>
                <a:ea typeface="Microsoft YaHei" charset="-122"/>
                <a:cs typeface="Microsoft YaHei" charset="-122"/>
              </a:rPr>
              <a:t>自己</a:t>
            </a:r>
            <a:r>
              <a:rPr kumimoji="1" lang="zh-CN" altLang="en-US" sz="2400" dirty="0">
                <a:latin typeface="Microsoft YaHei" charset="-122"/>
                <a:ea typeface="Microsoft YaHei" charset="-122"/>
                <a:cs typeface="Microsoft YaHei" charset="-122"/>
              </a:rPr>
              <a:t>的上游</a:t>
            </a:r>
            <a:r>
              <a:rPr kumimoji="1" lang="zh-CN" altLang="en-US" sz="2400" dirty="0" smtClean="0">
                <a:latin typeface="Microsoft YaHei" charset="-122"/>
                <a:ea typeface="Microsoft YaHei" charset="-122"/>
                <a:cs typeface="Microsoft YaHei" charset="-122"/>
              </a:rPr>
              <a:t>产业。</a:t>
            </a:r>
            <a:endParaRPr kumimoji="1" lang="en-US" altLang="zh-CN" sz="2400" dirty="0">
              <a:latin typeface="Microsoft YaHei" charset="-122"/>
              <a:ea typeface="Microsoft YaHei" charset="-122"/>
              <a:cs typeface="Microsoft YaHei" charset="-122"/>
            </a:endParaRPr>
          </a:p>
        </p:txBody>
      </p:sp>
      <p:sp>
        <p:nvSpPr>
          <p:cNvPr id="13" name="圆角矩形 12"/>
          <p:cNvSpPr/>
          <p:nvPr/>
        </p:nvSpPr>
        <p:spPr>
          <a:xfrm>
            <a:off x="3299785" y="5077847"/>
            <a:ext cx="191424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独立事业部</a:t>
            </a:r>
            <a:endParaRPr kumimoji="1" lang="zh-CN" altLang="en-US" sz="2000" dirty="0">
              <a:latin typeface="Microsoft YaHei" charset="-122"/>
              <a:ea typeface="Microsoft YaHei" charset="-122"/>
              <a:cs typeface="Microsoft YaHei" charset="-122"/>
            </a:endParaRPr>
          </a:p>
        </p:txBody>
      </p:sp>
      <p:sp>
        <p:nvSpPr>
          <p:cNvPr id="14" name="圆角矩形 13"/>
          <p:cNvSpPr/>
          <p:nvPr/>
        </p:nvSpPr>
        <p:spPr>
          <a:xfrm>
            <a:off x="5992433" y="5909710"/>
            <a:ext cx="1595140"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销售事业部</a:t>
            </a:r>
            <a:endParaRPr kumimoji="1" lang="zh-CN" altLang="en-US" sz="2000" dirty="0">
              <a:latin typeface="Microsoft YaHei" charset="-122"/>
              <a:ea typeface="Microsoft YaHei" charset="-122"/>
              <a:cs typeface="Microsoft YaHei" charset="-122"/>
            </a:endParaRPr>
          </a:p>
        </p:txBody>
      </p:sp>
      <p:cxnSp>
        <p:nvCxnSpPr>
          <p:cNvPr id="4" name="直线箭头连接符 3"/>
          <p:cNvCxnSpPr>
            <a:stCxn id="11" idx="2"/>
            <a:endCxn id="14" idx="0"/>
          </p:cNvCxnSpPr>
          <p:nvPr/>
        </p:nvCxnSpPr>
        <p:spPr>
          <a:xfrm>
            <a:off x="6790003" y="4792064"/>
            <a:ext cx="0" cy="111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6980730" y="5077846"/>
            <a:ext cx="21468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转移的</a:t>
            </a:r>
            <a:r>
              <a:rPr kumimoji="1" lang="zh-CN" altLang="en-US" sz="2000" smtClean="0">
                <a:latin typeface="Microsoft YaHei" charset="-122"/>
                <a:ea typeface="Microsoft YaHei" charset="-122"/>
                <a:cs typeface="Microsoft YaHei" charset="-122"/>
              </a:rPr>
              <a:t>中间产品</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73165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2" name="文本框 1"/>
          <p:cNvSpPr txBox="1"/>
          <p:nvPr/>
        </p:nvSpPr>
        <p:spPr>
          <a:xfrm>
            <a:off x="737937" y="2832180"/>
            <a:ext cx="9464842" cy="581057"/>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、以维持企业生存</a:t>
            </a:r>
            <a:r>
              <a:rPr kumimoji="1" lang="zh-CN" altLang="en-US" sz="2400" smtClean="0">
                <a:latin typeface="Microsoft YaHei" charset="-122"/>
                <a:ea typeface="Microsoft YaHei" charset="-122"/>
                <a:cs typeface="Microsoft YaHei" charset="-122"/>
              </a:rPr>
              <a:t>为目标</a:t>
            </a:r>
            <a:endParaRPr kumimoji="1" lang="en-US" altLang="zh-CN" sz="2400" dirty="0" smtClean="0">
              <a:latin typeface="Microsoft YaHei" charset="-122"/>
              <a:ea typeface="Microsoft YaHei" charset="-122"/>
              <a:cs typeface="Microsoft YaHei" charset="-122"/>
            </a:endParaRPr>
          </a:p>
        </p:txBody>
      </p:sp>
      <p:sp>
        <p:nvSpPr>
          <p:cNvPr id="5" name="矩形 4"/>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362299" y="1382809"/>
            <a:ext cx="3840480" cy="3846388"/>
          </a:xfrm>
          <a:prstGeom prst="rect">
            <a:avLst/>
          </a:prstGeom>
        </p:spPr>
      </p:pic>
      <p:sp>
        <p:nvSpPr>
          <p:cNvPr id="7" name="圆角矩形 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简答</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78775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625641" y="2897366"/>
            <a:ext cx="10878787" cy="2308324"/>
          </a:xfrm>
          <a:prstGeom prst="rect">
            <a:avLst/>
          </a:prstGeom>
          <a:noFill/>
        </p:spPr>
        <p:txBody>
          <a:bodyPr wrap="square" rtlCol="0">
            <a:spAutoFit/>
          </a:bodyPr>
          <a:lstStyle/>
          <a:p>
            <a:pPr>
              <a:lnSpc>
                <a:spcPct val="150000"/>
              </a:lnSpc>
            </a:pPr>
            <a:r>
              <a:rPr lang="zh-CN" altLang="zh-CN" sz="2400" b="1" kern="100" dirty="0">
                <a:latin typeface="Microsoft YaHei" charset="-122"/>
                <a:ea typeface="Microsoft YaHei" charset="-122"/>
                <a:cs typeface="Microsoft YaHei" charset="-122"/>
              </a:rPr>
              <a:t>无外部</a:t>
            </a:r>
            <a:r>
              <a:rPr lang="zh-CN" altLang="zh-CN" sz="2400" b="1" kern="100" dirty="0" smtClean="0">
                <a:latin typeface="Microsoft YaHei" charset="-122"/>
                <a:ea typeface="Microsoft YaHei" charset="-122"/>
                <a:cs typeface="Microsoft YaHei" charset="-122"/>
              </a:rPr>
              <a:t>市场</a:t>
            </a:r>
            <a:r>
              <a:rPr lang="zh-CN" altLang="en-US" sz="2400" b="1"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生产</a:t>
            </a:r>
            <a:r>
              <a:rPr lang="zh-CN" altLang="zh-CN" sz="2400" kern="100" dirty="0">
                <a:latin typeface="Microsoft YaHei" charset="-122"/>
                <a:ea typeface="Microsoft YaHei" charset="-122"/>
                <a:cs typeface="Microsoft YaHei" charset="-122"/>
              </a:rPr>
              <a:t>事业部提供的</a:t>
            </a:r>
            <a:r>
              <a:rPr lang="zh-CN" altLang="zh-CN" sz="2400" kern="100" dirty="0">
                <a:solidFill>
                  <a:srgbClr val="C00000"/>
                </a:solidFill>
                <a:latin typeface="Microsoft YaHei" charset="-122"/>
                <a:ea typeface="Microsoft YaHei" charset="-122"/>
                <a:cs typeface="Microsoft YaHei" charset="-122"/>
              </a:rPr>
              <a:t>中间产品</a:t>
            </a:r>
            <a:r>
              <a:rPr lang="zh-CN" altLang="zh-CN" sz="2400" kern="100" dirty="0">
                <a:latin typeface="Microsoft YaHei" charset="-122"/>
                <a:ea typeface="Microsoft YaHei" charset="-122"/>
                <a:cs typeface="Microsoft YaHei" charset="-122"/>
              </a:rPr>
              <a:t>无法到企业外部销售，只能出售给企业内部的销售事业部</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kumimoji="1" lang="zh-CN" altLang="en-US" sz="2400" b="1" dirty="0" smtClean="0">
                <a:latin typeface="Microsoft YaHei" charset="-122"/>
                <a:ea typeface="Microsoft YaHei" charset="-122"/>
                <a:cs typeface="Microsoft YaHei" charset="-122"/>
              </a:rPr>
              <a:t>完全</a:t>
            </a:r>
            <a:r>
              <a:rPr kumimoji="1" lang="zh-CN" altLang="en-US" sz="2400" b="1" dirty="0">
                <a:latin typeface="Microsoft YaHei" charset="-122"/>
                <a:ea typeface="Microsoft YaHei" charset="-122"/>
                <a:cs typeface="Microsoft YaHei" charset="-122"/>
              </a:rPr>
              <a:t>竞争外部</a:t>
            </a:r>
            <a:r>
              <a:rPr kumimoji="1" lang="zh-CN" altLang="en-US" sz="2400" b="1" dirty="0" smtClean="0">
                <a:latin typeface="Microsoft YaHei" charset="-122"/>
                <a:ea typeface="Microsoft YaHei" charset="-122"/>
                <a:cs typeface="Microsoft YaHei" charset="-122"/>
              </a:rPr>
              <a:t>市场</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生产事业部生产出来的</a:t>
            </a:r>
            <a:r>
              <a:rPr kumimoji="1" lang="zh-CN" altLang="en-US" sz="2400" dirty="0">
                <a:solidFill>
                  <a:srgbClr val="C00000"/>
                </a:solidFill>
                <a:latin typeface="Microsoft YaHei" charset="-122"/>
                <a:ea typeface="Microsoft YaHei" charset="-122"/>
                <a:cs typeface="Microsoft YaHei" charset="-122"/>
              </a:rPr>
              <a:t>中间产品</a:t>
            </a:r>
            <a:r>
              <a:rPr kumimoji="1" lang="zh-CN" altLang="en-US" sz="2400" dirty="0">
                <a:latin typeface="Microsoft YaHei" charset="-122"/>
                <a:ea typeface="Microsoft YaHei" charset="-122"/>
                <a:cs typeface="Microsoft YaHei" charset="-122"/>
              </a:rPr>
              <a:t>既可以出售给本企业的销售事业部，也可以卖给外部市场，而且外部市场是完全竞争</a:t>
            </a:r>
            <a:r>
              <a:rPr kumimoji="1" lang="zh-CN" altLang="en-US" sz="2400" dirty="0" smtClean="0">
                <a:latin typeface="Microsoft YaHei" charset="-122"/>
                <a:ea typeface="Microsoft YaHei" charset="-122"/>
                <a:cs typeface="Microsoft YaHei" charset="-122"/>
              </a:rPr>
              <a:t>市场。</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9619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625641" y="2897366"/>
            <a:ext cx="10878787" cy="1135054"/>
          </a:xfrm>
          <a:prstGeom prst="rect">
            <a:avLst/>
          </a:prstGeom>
          <a:noFill/>
        </p:spPr>
        <p:txBody>
          <a:bodyPr wrap="square" rtlCol="0">
            <a:spAutoFit/>
          </a:bodyPr>
          <a:lstStyle/>
          <a:p>
            <a:pPr>
              <a:lnSpc>
                <a:spcPct val="150000"/>
              </a:lnSpc>
            </a:pPr>
            <a:r>
              <a:rPr lang="zh-CN" altLang="zh-CN" sz="2400" b="1" kern="100" dirty="0">
                <a:latin typeface="Microsoft YaHei" charset="-122"/>
                <a:ea typeface="Microsoft YaHei" charset="-122"/>
                <a:cs typeface="Microsoft YaHei" charset="-122"/>
              </a:rPr>
              <a:t>无外部</a:t>
            </a:r>
            <a:r>
              <a:rPr lang="zh-CN" altLang="zh-CN" sz="2400" b="1" kern="100" dirty="0" smtClean="0">
                <a:latin typeface="Microsoft YaHei" charset="-122"/>
                <a:ea typeface="Microsoft YaHei" charset="-122"/>
                <a:cs typeface="Microsoft YaHei" charset="-122"/>
              </a:rPr>
              <a:t>市场</a:t>
            </a:r>
            <a:r>
              <a:rPr lang="zh-CN" altLang="en-US" sz="2400" b="1"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生产</a:t>
            </a:r>
            <a:r>
              <a:rPr lang="zh-CN" altLang="zh-CN" sz="2400" kern="100" dirty="0">
                <a:latin typeface="Microsoft YaHei" charset="-122"/>
                <a:ea typeface="Microsoft YaHei" charset="-122"/>
                <a:cs typeface="Microsoft YaHei" charset="-122"/>
              </a:rPr>
              <a:t>事业部提供的</a:t>
            </a:r>
            <a:r>
              <a:rPr lang="zh-CN" altLang="zh-CN" sz="2400" kern="100" dirty="0">
                <a:solidFill>
                  <a:srgbClr val="C00000"/>
                </a:solidFill>
                <a:latin typeface="Microsoft YaHei" charset="-122"/>
                <a:ea typeface="Microsoft YaHei" charset="-122"/>
                <a:cs typeface="Microsoft YaHei" charset="-122"/>
              </a:rPr>
              <a:t>中间产品</a:t>
            </a:r>
            <a:r>
              <a:rPr lang="zh-CN" altLang="zh-CN" sz="2400" kern="100" dirty="0">
                <a:latin typeface="Microsoft YaHei" charset="-122"/>
                <a:ea typeface="Microsoft YaHei" charset="-122"/>
                <a:cs typeface="Microsoft YaHei" charset="-122"/>
              </a:rPr>
              <a:t>无法到企业外部销售，只能出售给企业内部的销售事业部</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p:txBody>
      </p:sp>
      <p:sp>
        <p:nvSpPr>
          <p:cNvPr id="6" name="圆角矩形 5"/>
          <p:cNvSpPr/>
          <p:nvPr/>
        </p:nvSpPr>
        <p:spPr>
          <a:xfrm>
            <a:off x="1825070" y="4344573"/>
            <a:ext cx="21468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中间</a:t>
            </a:r>
            <a:r>
              <a:rPr kumimoji="1" lang="zh-CN" altLang="en-US" sz="2000" smtClean="0">
                <a:latin typeface="Microsoft YaHei" charset="-122"/>
                <a:ea typeface="Microsoft YaHei" charset="-122"/>
                <a:cs typeface="Microsoft YaHei" charset="-122"/>
              </a:rPr>
              <a:t>产品价格高</a:t>
            </a:r>
            <a:endParaRPr kumimoji="1" lang="zh-CN" altLang="en-US" sz="2000" dirty="0">
              <a:latin typeface="Microsoft YaHei" charset="-122"/>
              <a:ea typeface="Microsoft YaHei" charset="-122"/>
              <a:cs typeface="Microsoft YaHei" charset="-122"/>
            </a:endParaRPr>
          </a:p>
        </p:txBody>
      </p:sp>
      <p:sp>
        <p:nvSpPr>
          <p:cNvPr id="9" name="文本框 8"/>
          <p:cNvSpPr txBox="1"/>
          <p:nvPr/>
        </p:nvSpPr>
        <p:spPr>
          <a:xfrm>
            <a:off x="4469612" y="4332022"/>
            <a:ext cx="2514848" cy="646331"/>
          </a:xfrm>
          <a:prstGeom prst="rect">
            <a:avLst/>
          </a:prstGeom>
          <a:noFill/>
        </p:spPr>
        <p:txBody>
          <a:bodyPr wrap="square" rtlCol="0">
            <a:spAutoFit/>
          </a:bodyPr>
          <a:lstStyle/>
          <a:p>
            <a:pPr>
              <a:lnSpc>
                <a:spcPct val="150000"/>
              </a:lnSpc>
            </a:pPr>
            <a:r>
              <a:rPr lang="zh-CN" altLang="zh-CN" sz="2400" kern="100" smtClean="0">
                <a:latin typeface="Microsoft YaHei" charset="-122"/>
                <a:ea typeface="Microsoft YaHei" charset="-122"/>
                <a:cs typeface="Microsoft YaHei" charset="-122"/>
              </a:rPr>
              <a:t>生产事业部</a:t>
            </a:r>
            <a:r>
              <a:rPr lang="zh-CN" altLang="en-US" sz="2400" kern="100" smtClean="0">
                <a:latin typeface="Microsoft YaHei" charset="-122"/>
                <a:ea typeface="Microsoft YaHei" charset="-122"/>
                <a:cs typeface="Microsoft YaHei" charset="-122"/>
              </a:rPr>
              <a:t>😁</a:t>
            </a:r>
            <a:endParaRPr lang="sk-SK" altLang="zh-CN" sz="2400" dirty="0"/>
          </a:p>
        </p:txBody>
      </p:sp>
      <p:sp>
        <p:nvSpPr>
          <p:cNvPr id="10" name="文本框 9"/>
          <p:cNvSpPr txBox="1"/>
          <p:nvPr/>
        </p:nvSpPr>
        <p:spPr>
          <a:xfrm>
            <a:off x="7482138" y="4303939"/>
            <a:ext cx="2514848" cy="587340"/>
          </a:xfrm>
          <a:prstGeom prst="rect">
            <a:avLst/>
          </a:prstGeom>
          <a:noFill/>
        </p:spPr>
        <p:txBody>
          <a:bodyPr wrap="square" rtlCol="0">
            <a:spAutoFit/>
          </a:bodyPr>
          <a:lstStyle/>
          <a:p>
            <a:pPr>
              <a:lnSpc>
                <a:spcPct val="150000"/>
              </a:lnSpc>
            </a:pPr>
            <a:r>
              <a:rPr lang="zh-CN" altLang="en-US" sz="2400" kern="100" dirty="0" smtClean="0">
                <a:latin typeface="Microsoft YaHei" charset="-122"/>
                <a:ea typeface="Microsoft YaHei" charset="-122"/>
                <a:cs typeface="Microsoft YaHei" charset="-122"/>
              </a:rPr>
              <a:t>销售</a:t>
            </a:r>
            <a:r>
              <a:rPr lang="zh-CN" altLang="zh-CN" sz="2400" kern="100" dirty="0" smtClean="0">
                <a:latin typeface="Microsoft YaHei" charset="-122"/>
                <a:ea typeface="Microsoft YaHei" charset="-122"/>
                <a:cs typeface="Microsoft YaHei" charset="-122"/>
              </a:rPr>
              <a:t>事业部</a:t>
            </a:r>
            <a:r>
              <a:rPr lang="zh-CN" altLang="en-US" sz="2400" kern="100" dirty="0" smtClean="0">
                <a:latin typeface="Microsoft YaHei" charset="-122"/>
                <a:ea typeface="Microsoft YaHei" charset="-122"/>
                <a:cs typeface="Microsoft YaHei" charset="-122"/>
              </a:rPr>
              <a:t>😭</a:t>
            </a:r>
            <a:endParaRPr lang="sk-SK" altLang="zh-CN" sz="2400" dirty="0"/>
          </a:p>
        </p:txBody>
      </p:sp>
      <p:sp>
        <p:nvSpPr>
          <p:cNvPr id="11" name="圆角矩形 10"/>
          <p:cNvSpPr/>
          <p:nvPr/>
        </p:nvSpPr>
        <p:spPr>
          <a:xfrm>
            <a:off x="1825070" y="5331140"/>
            <a:ext cx="2146864"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中间产品价格低</a:t>
            </a:r>
            <a:endParaRPr kumimoji="1" lang="zh-CN" altLang="en-US" sz="2000" dirty="0">
              <a:latin typeface="Microsoft YaHei" charset="-122"/>
              <a:ea typeface="Microsoft YaHei" charset="-122"/>
              <a:cs typeface="Microsoft YaHei" charset="-122"/>
            </a:endParaRPr>
          </a:p>
        </p:txBody>
      </p:sp>
      <p:sp>
        <p:nvSpPr>
          <p:cNvPr id="13" name="文本框 12"/>
          <p:cNvSpPr txBox="1"/>
          <p:nvPr/>
        </p:nvSpPr>
        <p:spPr>
          <a:xfrm>
            <a:off x="4469612" y="5318589"/>
            <a:ext cx="2514848" cy="585930"/>
          </a:xfrm>
          <a:prstGeom prst="rect">
            <a:avLst/>
          </a:prstGeom>
          <a:noFill/>
        </p:spPr>
        <p:txBody>
          <a:bodyPr wrap="square" rtlCol="0">
            <a:spAutoFit/>
          </a:bodyPr>
          <a:lstStyle/>
          <a:p>
            <a:pPr>
              <a:lnSpc>
                <a:spcPct val="150000"/>
              </a:lnSpc>
            </a:pPr>
            <a:r>
              <a:rPr lang="zh-CN" altLang="zh-CN" sz="2400" kern="100" dirty="0" smtClean="0">
                <a:latin typeface="Microsoft YaHei" charset="-122"/>
                <a:ea typeface="Microsoft YaHei" charset="-122"/>
                <a:cs typeface="Microsoft YaHei" charset="-122"/>
              </a:rPr>
              <a:t>生产事业部</a:t>
            </a:r>
            <a:r>
              <a:rPr lang="zh-CN" altLang="en-US" sz="2400" kern="100" dirty="0" smtClean="0">
                <a:latin typeface="Microsoft YaHei" charset="-122"/>
                <a:ea typeface="Microsoft YaHei" charset="-122"/>
                <a:cs typeface="Microsoft YaHei" charset="-122"/>
              </a:rPr>
              <a:t>😭</a:t>
            </a:r>
            <a:endParaRPr lang="sk-SK" altLang="zh-CN" sz="2400" dirty="0"/>
          </a:p>
        </p:txBody>
      </p:sp>
      <p:sp>
        <p:nvSpPr>
          <p:cNvPr id="14" name="文本框 13"/>
          <p:cNvSpPr txBox="1"/>
          <p:nvPr/>
        </p:nvSpPr>
        <p:spPr>
          <a:xfrm>
            <a:off x="7482138" y="5290506"/>
            <a:ext cx="2514848" cy="587340"/>
          </a:xfrm>
          <a:prstGeom prst="rect">
            <a:avLst/>
          </a:prstGeom>
          <a:noFill/>
        </p:spPr>
        <p:txBody>
          <a:bodyPr wrap="square" rtlCol="0">
            <a:spAutoFit/>
          </a:bodyPr>
          <a:lstStyle/>
          <a:p>
            <a:pPr>
              <a:lnSpc>
                <a:spcPct val="150000"/>
              </a:lnSpc>
            </a:pPr>
            <a:r>
              <a:rPr lang="zh-CN" altLang="en-US" sz="2400" kern="100" dirty="0" smtClean="0">
                <a:latin typeface="Microsoft YaHei" charset="-122"/>
                <a:ea typeface="Microsoft YaHei" charset="-122"/>
                <a:cs typeface="Microsoft YaHei" charset="-122"/>
              </a:rPr>
              <a:t>销售</a:t>
            </a:r>
            <a:r>
              <a:rPr lang="zh-CN" altLang="zh-CN" sz="2400" kern="100" dirty="0" smtClean="0">
                <a:latin typeface="Microsoft YaHei" charset="-122"/>
                <a:ea typeface="Microsoft YaHei" charset="-122"/>
                <a:cs typeface="Microsoft YaHei" charset="-122"/>
              </a:rPr>
              <a:t>事业部</a:t>
            </a:r>
            <a:r>
              <a:rPr lang="zh-CN" altLang="en-US" sz="2400" kern="100" dirty="0">
                <a:latin typeface="Microsoft YaHei" charset="-122"/>
                <a:ea typeface="Microsoft YaHei" charset="-122"/>
                <a:cs typeface="Microsoft YaHei" charset="-122"/>
              </a:rPr>
              <a:t>😁</a:t>
            </a:r>
            <a:endParaRPr lang="sk-SK" altLang="zh-CN" sz="2400" dirty="0"/>
          </a:p>
        </p:txBody>
      </p:sp>
    </p:spTree>
    <p:extLst>
      <p:ext uri="{BB962C8B-B14F-4D97-AF65-F5344CB8AC3E}">
        <p14:creationId xmlns:p14="http://schemas.microsoft.com/office/powerpoint/2010/main" val="13792381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625641" y="2897366"/>
            <a:ext cx="10878787" cy="1135054"/>
          </a:xfrm>
          <a:prstGeom prst="rect">
            <a:avLst/>
          </a:prstGeom>
          <a:noFill/>
        </p:spPr>
        <p:txBody>
          <a:bodyPr wrap="square" rtlCol="0">
            <a:spAutoFit/>
          </a:bodyPr>
          <a:lstStyle/>
          <a:p>
            <a:pPr>
              <a:lnSpc>
                <a:spcPct val="150000"/>
              </a:lnSpc>
            </a:pPr>
            <a:r>
              <a:rPr lang="zh-CN" altLang="zh-CN" sz="2400" b="1" kern="100" dirty="0">
                <a:latin typeface="Microsoft YaHei" charset="-122"/>
                <a:ea typeface="Microsoft YaHei" charset="-122"/>
                <a:cs typeface="Microsoft YaHei" charset="-122"/>
              </a:rPr>
              <a:t>无外部</a:t>
            </a:r>
            <a:r>
              <a:rPr lang="zh-CN" altLang="zh-CN" sz="2400" b="1" kern="100" dirty="0" smtClean="0">
                <a:latin typeface="Microsoft YaHei" charset="-122"/>
                <a:ea typeface="Microsoft YaHei" charset="-122"/>
                <a:cs typeface="Microsoft YaHei" charset="-122"/>
              </a:rPr>
              <a:t>市场</a:t>
            </a:r>
            <a:r>
              <a:rPr lang="zh-CN" altLang="en-US" sz="2400" b="1"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生产</a:t>
            </a:r>
            <a:r>
              <a:rPr lang="zh-CN" altLang="zh-CN" sz="2400" kern="100" dirty="0">
                <a:latin typeface="Microsoft YaHei" charset="-122"/>
                <a:ea typeface="Microsoft YaHei" charset="-122"/>
                <a:cs typeface="Microsoft YaHei" charset="-122"/>
              </a:rPr>
              <a:t>事业部提供的</a:t>
            </a:r>
            <a:r>
              <a:rPr lang="zh-CN" altLang="zh-CN" sz="2400" kern="100" dirty="0">
                <a:solidFill>
                  <a:srgbClr val="C00000"/>
                </a:solidFill>
                <a:latin typeface="Microsoft YaHei" charset="-122"/>
                <a:ea typeface="Microsoft YaHei" charset="-122"/>
                <a:cs typeface="Microsoft YaHei" charset="-122"/>
              </a:rPr>
              <a:t>中间产品</a:t>
            </a:r>
            <a:r>
              <a:rPr lang="zh-CN" altLang="zh-CN" sz="2400" kern="100" dirty="0">
                <a:latin typeface="Microsoft YaHei" charset="-122"/>
                <a:ea typeface="Microsoft YaHei" charset="-122"/>
                <a:cs typeface="Microsoft YaHei" charset="-122"/>
              </a:rPr>
              <a:t>无法到企业外部销售，只能出售给企业内部的销售事业部</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p:txBody>
      </p:sp>
      <p:sp>
        <p:nvSpPr>
          <p:cNvPr id="15" name="矩形 14"/>
          <p:cNvSpPr/>
          <p:nvPr/>
        </p:nvSpPr>
        <p:spPr>
          <a:xfrm>
            <a:off x="1546914" y="4483860"/>
            <a:ext cx="9036239" cy="1135054"/>
          </a:xfrm>
          <a:prstGeom prst="rect">
            <a:avLst/>
          </a:prstGeom>
          <a:ln>
            <a:solidFill>
              <a:schemeClr val="tx1"/>
            </a:solidFill>
          </a:ln>
        </p:spPr>
        <p:txBody>
          <a:bodyPr wrap="square">
            <a:spAutoFit/>
          </a:bodyPr>
          <a:lstStyle/>
          <a:p>
            <a:pPr>
              <a:lnSpc>
                <a:spcPct val="150000"/>
              </a:lnSpc>
            </a:pPr>
            <a:r>
              <a:rPr lang="zh-CN" altLang="en-US" sz="2400" kern="100" dirty="0">
                <a:latin typeface="Microsoft YaHei" charset="-122"/>
                <a:ea typeface="Microsoft YaHei" charset="-122"/>
                <a:cs typeface="Microsoft YaHei" charset="-122"/>
              </a:rPr>
              <a:t>结论</a:t>
            </a:r>
            <a:r>
              <a:rPr lang="zh-CN" altLang="en-US" sz="2400" kern="100" dirty="0" smtClean="0">
                <a:latin typeface="Microsoft YaHei" charset="-122"/>
                <a:ea typeface="Microsoft YaHei" charset="-122"/>
                <a:cs typeface="Microsoft YaHei" charset="-122"/>
              </a:rPr>
              <a:t>：无外部</a:t>
            </a:r>
            <a:r>
              <a:rPr lang="zh-CN" altLang="en-US" sz="2400" kern="100" dirty="0">
                <a:latin typeface="Microsoft YaHei" charset="-122"/>
                <a:ea typeface="Microsoft YaHei" charset="-122"/>
                <a:cs typeface="Microsoft YaHei" charset="-122"/>
              </a:rPr>
              <a:t>市场时，中间产品的最佳转移价格由企业实现利润最大化时</a:t>
            </a:r>
            <a:r>
              <a:rPr lang="zh-CN" altLang="en-US" sz="2400" kern="100" dirty="0">
                <a:solidFill>
                  <a:srgbClr val="C00000"/>
                </a:solidFill>
                <a:latin typeface="Microsoft YaHei" charset="-122"/>
                <a:ea typeface="Microsoft YaHei" charset="-122"/>
                <a:cs typeface="Microsoft YaHei" charset="-122"/>
              </a:rPr>
              <a:t>中间产品生产事业部的边际成本</a:t>
            </a:r>
            <a:r>
              <a:rPr lang="zh-CN" altLang="en-US" sz="2400" kern="100" dirty="0">
                <a:latin typeface="Microsoft YaHei" charset="-122"/>
                <a:ea typeface="Microsoft YaHei" charset="-122"/>
                <a:cs typeface="Microsoft YaHei" charset="-122"/>
              </a:rPr>
              <a:t>所决定</a:t>
            </a:r>
            <a:r>
              <a:rPr lang="zh-CN" altLang="en-US" sz="2400" kern="100" dirty="0" smtClean="0">
                <a:latin typeface="Microsoft YaHei" charset="-122"/>
                <a:ea typeface="Microsoft YaHei" charset="-122"/>
                <a:cs typeface="Microsoft YaHei" charset="-122"/>
              </a:rPr>
              <a:t>。</a:t>
            </a:r>
            <a:endParaRPr lang="zh-CN" altLang="en-US" sz="2400" kern="1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98598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12.5</a:t>
            </a:r>
            <a:r>
              <a:rPr lang="zh-CN" altLang="en-US" sz="2800" dirty="0" smtClean="0">
                <a:latin typeface="Microsoft YaHei" charset="-122"/>
                <a:ea typeface="Microsoft YaHei" charset="-122"/>
                <a:cs typeface="Microsoft YaHei" charset="-122"/>
              </a:rPr>
              <a:t> 转移定价</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29259"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转移定价</a:t>
            </a:r>
            <a:endParaRPr kumimoji="1"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625641" y="2897366"/>
            <a:ext cx="10878787" cy="1135054"/>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完全</a:t>
            </a:r>
            <a:r>
              <a:rPr kumimoji="1" lang="zh-CN" altLang="en-US" sz="2400" b="1" dirty="0">
                <a:latin typeface="Microsoft YaHei" charset="-122"/>
                <a:ea typeface="Microsoft YaHei" charset="-122"/>
                <a:cs typeface="Microsoft YaHei" charset="-122"/>
              </a:rPr>
              <a:t>竞争外部</a:t>
            </a:r>
            <a:r>
              <a:rPr kumimoji="1" lang="zh-CN" altLang="en-US" sz="2400" b="1" dirty="0" smtClean="0">
                <a:latin typeface="Microsoft YaHei" charset="-122"/>
                <a:ea typeface="Microsoft YaHei" charset="-122"/>
                <a:cs typeface="Microsoft YaHei" charset="-122"/>
              </a:rPr>
              <a:t>市场</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生产事业部生产出来的</a:t>
            </a:r>
            <a:r>
              <a:rPr kumimoji="1" lang="zh-CN" altLang="en-US" sz="2400" dirty="0">
                <a:solidFill>
                  <a:srgbClr val="C00000"/>
                </a:solidFill>
                <a:latin typeface="Microsoft YaHei" charset="-122"/>
                <a:ea typeface="Microsoft YaHei" charset="-122"/>
                <a:cs typeface="Microsoft YaHei" charset="-122"/>
              </a:rPr>
              <a:t>中间产品</a:t>
            </a:r>
            <a:r>
              <a:rPr kumimoji="1" lang="zh-CN" altLang="en-US" sz="2400" dirty="0">
                <a:latin typeface="Microsoft YaHei" charset="-122"/>
                <a:ea typeface="Microsoft YaHei" charset="-122"/>
                <a:cs typeface="Microsoft YaHei" charset="-122"/>
              </a:rPr>
              <a:t>既可以出售给本企业的销售事业部，也可以卖给外部市场，而且外部市场是完全竞争</a:t>
            </a:r>
            <a:r>
              <a:rPr kumimoji="1" lang="zh-CN" altLang="en-US" sz="2400" dirty="0" smtClean="0">
                <a:latin typeface="Microsoft YaHei" charset="-122"/>
                <a:ea typeface="Microsoft YaHei" charset="-122"/>
                <a:cs typeface="Microsoft YaHei" charset="-122"/>
              </a:rPr>
              <a:t>市场。</a:t>
            </a:r>
            <a:endParaRPr kumimoji="1" lang="en-US" altLang="zh-CN" sz="2400" dirty="0">
              <a:latin typeface="Microsoft YaHei" charset="-122"/>
              <a:ea typeface="Microsoft YaHei" charset="-122"/>
              <a:cs typeface="Microsoft YaHei" charset="-122"/>
            </a:endParaRPr>
          </a:p>
        </p:txBody>
      </p:sp>
      <p:sp>
        <p:nvSpPr>
          <p:cNvPr id="6" name="矩形 5"/>
          <p:cNvSpPr/>
          <p:nvPr/>
        </p:nvSpPr>
        <p:spPr>
          <a:xfrm>
            <a:off x="1801301" y="4483860"/>
            <a:ext cx="8938034" cy="1754326"/>
          </a:xfrm>
          <a:prstGeom prst="rect">
            <a:avLst/>
          </a:prstGeom>
          <a:ln>
            <a:solidFill>
              <a:schemeClr val="tx1"/>
            </a:solidFill>
          </a:ln>
        </p:spPr>
        <p:txBody>
          <a:bodyPr wrap="square">
            <a:spAutoFit/>
          </a:bodyPr>
          <a:lstStyle/>
          <a:p>
            <a:pPr>
              <a:lnSpc>
                <a:spcPct val="150000"/>
              </a:lnSpc>
            </a:pPr>
            <a:r>
              <a:rPr lang="zh-CN" altLang="en-US" sz="2400" kern="100" dirty="0">
                <a:latin typeface="Microsoft YaHei" charset="-122"/>
                <a:ea typeface="Microsoft YaHei" charset="-122"/>
                <a:cs typeface="Microsoft YaHei" charset="-122"/>
              </a:rPr>
              <a:t>结论</a:t>
            </a:r>
            <a:r>
              <a:rPr lang="zh-CN" altLang="en-US" sz="2400" kern="100" dirty="0" smtClean="0">
                <a:latin typeface="Microsoft YaHei" charset="-122"/>
                <a:ea typeface="Microsoft YaHei" charset="-122"/>
                <a:cs typeface="Microsoft YaHei" charset="-122"/>
              </a:rPr>
              <a:t>：完全</a:t>
            </a:r>
            <a:r>
              <a:rPr lang="zh-CN" altLang="en-US" sz="2400" kern="100" dirty="0">
                <a:latin typeface="Microsoft YaHei" charset="-122"/>
                <a:ea typeface="Microsoft YaHei" charset="-122"/>
                <a:cs typeface="Microsoft YaHei" charset="-122"/>
              </a:rPr>
              <a:t>竞争外部市场时，企业中间产品的转移价格由</a:t>
            </a:r>
            <a:r>
              <a:rPr lang="zh-CN" altLang="en-US" sz="2400" kern="100" dirty="0">
                <a:solidFill>
                  <a:srgbClr val="C00000"/>
                </a:solidFill>
                <a:latin typeface="Microsoft YaHei" charset="-122"/>
                <a:ea typeface="Microsoft YaHei" charset="-122"/>
                <a:cs typeface="Microsoft YaHei" charset="-122"/>
              </a:rPr>
              <a:t>外部完全竞争市场上的价格来决定，</a:t>
            </a:r>
            <a:r>
              <a:rPr lang="zh-CN" altLang="en-US" sz="2400" kern="100" dirty="0">
                <a:latin typeface="Microsoft YaHei" charset="-122"/>
                <a:ea typeface="Microsoft YaHei" charset="-122"/>
                <a:cs typeface="Microsoft YaHei" charset="-122"/>
              </a:rPr>
              <a:t>即外部市场价格就企业中间产品的转移价格</a:t>
            </a:r>
            <a:r>
              <a:rPr lang="zh-CN" altLang="en-US" sz="2400" kern="100" dirty="0" smtClean="0">
                <a:latin typeface="Microsoft YaHei" charset="-122"/>
                <a:ea typeface="Microsoft YaHei" charset="-122"/>
                <a:cs typeface="Microsoft YaHei" charset="-122"/>
              </a:rPr>
              <a:t>。</a:t>
            </a:r>
            <a:endParaRPr lang="zh-CN" altLang="en-US" sz="2400" kern="1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400303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在不存在外部市场，企业实现了最大利润产量的情况下，企业各生产事业部所生产的中间产品的最优转移价格是（）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各生产事业部的总成本</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各生产事业部的边际成本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各生产事业部的固定成本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各生产事业部的变动</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94662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50169" y="730182"/>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文本框 1"/>
          <p:cNvSpPr txBox="1"/>
          <p:nvPr/>
        </p:nvSpPr>
        <p:spPr>
          <a:xfrm>
            <a:off x="625641" y="1789443"/>
            <a:ext cx="10876547"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在不存在外部市场，企业实现了最大利润产量的情况下，企业各生产事业部所生产的中间产品的最优转移价格是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各生产事业部的总成本</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各生产事业部的边际成本</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各生产事业部的固定成本</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各生产事业部的变动</a:t>
            </a:r>
            <a:r>
              <a:rPr kumimoji="1" lang="zh-CN" altLang="en-US" sz="2400" dirty="0" smtClean="0">
                <a:latin typeface="Microsoft YaHei" charset="-122"/>
                <a:ea typeface="Microsoft YaHei" charset="-122"/>
                <a:cs typeface="Microsoft YaHei" charset="-122"/>
              </a:rPr>
              <a:t>成本</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513902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046115467"/>
              </p:ext>
            </p:extLst>
          </p:nvPr>
        </p:nvGraphicFramePr>
        <p:xfrm>
          <a:off x="0" y="667103"/>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8840794" y="1712069"/>
            <a:ext cx="583660" cy="299611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文本框 3"/>
          <p:cNvSpPr txBox="1"/>
          <p:nvPr/>
        </p:nvSpPr>
        <p:spPr>
          <a:xfrm>
            <a:off x="9672366" y="2886962"/>
            <a:ext cx="2519634"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利润最大化为目标的定价方法</a:t>
            </a:r>
            <a:endParaRPr kumimoji="1"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9996888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27158" y="2034512"/>
            <a:ext cx="6669761" cy="286232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、以维持企业生存为目标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2</a:t>
            </a:r>
            <a:r>
              <a:rPr kumimoji="1" lang="zh-CN" altLang="en-US" sz="2400" dirty="0" smtClean="0">
                <a:solidFill>
                  <a:srgbClr val="C00000"/>
                </a:solidFill>
                <a:latin typeface="Microsoft YaHei" charset="-122"/>
                <a:ea typeface="Microsoft YaHei" charset="-122"/>
                <a:cs typeface="Microsoft YaHei" charset="-122"/>
              </a:rPr>
              <a:t>、以追求利润最大化为目标</a:t>
            </a:r>
            <a:endParaRPr kumimoji="1" lang="en-US" altLang="zh-CN" sz="2400" dirty="0" smtClean="0">
              <a:solidFill>
                <a:srgbClr val="C00000"/>
              </a:solidFill>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、以保持和提高市场占有率为目标 </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、以应付或抑制竞争为目标 </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5</a:t>
            </a:r>
            <a:r>
              <a:rPr kumimoji="1" lang="zh-CN" altLang="en-US" sz="2400" dirty="0">
                <a:latin typeface="Microsoft YaHei" charset="-122"/>
                <a:ea typeface="Microsoft YaHei" charset="-122"/>
                <a:cs typeface="Microsoft YaHei" charset="-122"/>
              </a:rPr>
              <a:t>、以树立企业形象为</a:t>
            </a:r>
            <a:r>
              <a:rPr kumimoji="1" lang="zh-CN" altLang="en-US" sz="2400" dirty="0" smtClean="0">
                <a:latin typeface="Microsoft YaHei" charset="-122"/>
                <a:ea typeface="Microsoft YaHei" charset="-122"/>
                <a:cs typeface="Microsoft YaHei" charset="-122"/>
              </a:rPr>
              <a:t>目标</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090028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竞争导向定价法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ext uri="{D42A27DB-BD31-4B8C-83A1-F6EECF244321}">
                <p14:modId xmlns:p14="http://schemas.microsoft.com/office/powerpoint/2010/main" val="1283749326"/>
              </p:ext>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446746" cy="1135054"/>
          </a:xfrm>
          <a:prstGeom prst="rect">
            <a:avLst/>
          </a:prstGeom>
        </p:spPr>
        <p:txBody>
          <a:bodyPr wrap="square">
            <a:spAutoFit/>
          </a:bodyPr>
          <a:lstStyle/>
          <a:p>
            <a:pPr>
              <a:lnSpc>
                <a:spcPct val="150000"/>
              </a:lnSpc>
            </a:pPr>
            <a:r>
              <a:rPr lang="zh-CN" altLang="en-US" sz="2400" kern="100" dirty="0">
                <a:latin typeface="Microsoft YaHei" charset="-122"/>
                <a:ea typeface="Microsoft YaHei" charset="-122"/>
                <a:cs typeface="Microsoft YaHei" charset="-122"/>
              </a:rPr>
              <a:t>竞争导向定价</a:t>
            </a:r>
            <a:r>
              <a:rPr lang="zh-CN" altLang="en-US" sz="2400" kern="100" dirty="0" smtClean="0">
                <a:latin typeface="Microsoft YaHei" charset="-122"/>
                <a:ea typeface="Microsoft YaHei" charset="-122"/>
                <a:cs typeface="Microsoft YaHei" charset="-122"/>
              </a:rPr>
              <a:t>法</a:t>
            </a:r>
            <a:r>
              <a:rPr lang="zh-CN" altLang="en-US" sz="2400" kern="100" dirty="0">
                <a:latin typeface="Microsoft YaHei" charset="-122"/>
                <a:ea typeface="Microsoft YaHei" charset="-122"/>
                <a:cs typeface="Microsoft YaHei" charset="-122"/>
              </a:rPr>
              <a:t>：以提高企业竞争能力为定价目标而展开</a:t>
            </a:r>
            <a:r>
              <a:rPr lang="zh-CN" altLang="en-US" sz="2400" kern="100">
                <a:latin typeface="Microsoft YaHei" charset="-122"/>
                <a:ea typeface="Microsoft YaHei" charset="-122"/>
                <a:cs typeface="Microsoft YaHei" charset="-122"/>
              </a:rPr>
              <a:t>的</a:t>
            </a:r>
            <a:r>
              <a:rPr lang="zh-CN" altLang="en-US" sz="2400" kern="100" smtClean="0">
                <a:latin typeface="Microsoft YaHei" charset="-122"/>
                <a:ea typeface="Microsoft YaHei" charset="-122"/>
                <a:cs typeface="Microsoft YaHei" charset="-122"/>
              </a:rPr>
              <a:t>。以</a:t>
            </a:r>
            <a:r>
              <a:rPr lang="zh-CN" altLang="en-US" sz="2400" kern="100" dirty="0">
                <a:solidFill>
                  <a:srgbClr val="C00000"/>
                </a:solidFill>
                <a:latin typeface="Microsoft YaHei" charset="-122"/>
                <a:ea typeface="Microsoft YaHei" charset="-122"/>
                <a:cs typeface="Microsoft YaHei" charset="-122"/>
              </a:rPr>
              <a:t>竞争者的价格</a:t>
            </a:r>
            <a:r>
              <a:rPr lang="zh-CN" altLang="en-US" sz="2400" kern="100" dirty="0">
                <a:latin typeface="Microsoft YaHei" charset="-122"/>
                <a:ea typeface="Microsoft YaHei" charset="-122"/>
                <a:cs typeface="Microsoft YaHei" charset="-122"/>
              </a:rPr>
              <a:t>为定价依据</a:t>
            </a:r>
            <a:r>
              <a:rPr lang="zh-CN" altLang="en-US" sz="2400" kern="100" dirty="0" smtClean="0">
                <a:latin typeface="Microsoft YaHei" charset="-122"/>
                <a:ea typeface="Microsoft YaHei" charset="-122"/>
                <a:cs typeface="Microsoft YaHei" charset="-122"/>
              </a:rPr>
              <a:t>，相对</a:t>
            </a:r>
            <a:r>
              <a:rPr lang="zh-CN" altLang="en-US" sz="2400" kern="100" dirty="0">
                <a:latin typeface="Microsoft YaHei" charset="-122"/>
                <a:ea typeface="Microsoft YaHei" charset="-122"/>
                <a:cs typeface="Microsoft YaHei" charset="-122"/>
              </a:rPr>
              <a:t>不注重成本和需求因素的定价</a:t>
            </a:r>
            <a:r>
              <a:rPr lang="zh-CN" altLang="en-US" sz="2400" kern="100">
                <a:latin typeface="Microsoft YaHei" charset="-122"/>
                <a:ea typeface="Microsoft YaHei" charset="-122"/>
                <a:cs typeface="Microsoft YaHei" charset="-122"/>
              </a:rPr>
              <a:t>方法</a:t>
            </a:r>
            <a:r>
              <a:rPr lang="zh-CN" altLang="en-US" sz="2400" kern="100" smtClean="0">
                <a:latin typeface="Microsoft YaHei" charset="-122"/>
                <a:ea typeface="Microsoft YaHei" charset="-122"/>
                <a:cs typeface="Microsoft YaHei" charset="-122"/>
              </a:rPr>
              <a:t>。</a:t>
            </a:r>
            <a:endParaRPr lang="zh-CN" altLang="en-US" sz="2400" kern="1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352296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竞争导向定价法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446746" cy="2308324"/>
          </a:xfrm>
          <a:prstGeom prst="rect">
            <a:avLst/>
          </a:prstGeom>
        </p:spPr>
        <p:txBody>
          <a:bodyPr wrap="square">
            <a:spAutoFit/>
          </a:bodyPr>
          <a:lstStyle/>
          <a:p>
            <a:pPr>
              <a:lnSpc>
                <a:spcPct val="150000"/>
              </a:lnSpc>
            </a:pPr>
            <a:r>
              <a:rPr lang="en-US" altLang="zh-CN" sz="2400" kern="100" dirty="0" smtClean="0">
                <a:latin typeface="Microsoft YaHei" charset="-122"/>
                <a:ea typeface="Microsoft YaHei" charset="-122"/>
                <a:cs typeface="Microsoft YaHei" charset="-122"/>
              </a:rPr>
              <a:t>1</a:t>
            </a:r>
            <a:r>
              <a:rPr lang="zh-CN" altLang="en-US" sz="2400" kern="100" dirty="0" smtClean="0">
                <a:latin typeface="Microsoft YaHei" charset="-122"/>
                <a:ea typeface="Microsoft YaHei" charset="-122"/>
                <a:cs typeface="Microsoft YaHei" charset="-122"/>
              </a:rPr>
              <a:t>、随行就市</a:t>
            </a:r>
            <a:r>
              <a:rPr lang="zh-CN" altLang="en-US" sz="2400" kern="100" dirty="0">
                <a:latin typeface="Microsoft YaHei" charset="-122"/>
                <a:ea typeface="Microsoft YaHei" charset="-122"/>
                <a:cs typeface="Microsoft YaHei" charset="-122"/>
              </a:rPr>
              <a:t>定价法：以本行业的</a:t>
            </a:r>
            <a:r>
              <a:rPr lang="zh-CN" altLang="en-US" sz="2400" kern="100" dirty="0">
                <a:solidFill>
                  <a:srgbClr val="C00000"/>
                </a:solidFill>
                <a:latin typeface="Microsoft YaHei" charset="-122"/>
                <a:ea typeface="Microsoft YaHei" charset="-122"/>
                <a:cs typeface="Microsoft YaHei" charset="-122"/>
              </a:rPr>
              <a:t>平均价格</a:t>
            </a:r>
            <a:r>
              <a:rPr lang="zh-CN" altLang="en-US" sz="2400" kern="100" dirty="0">
                <a:latin typeface="Microsoft YaHei" charset="-122"/>
                <a:ea typeface="Microsoft YaHei" charset="-122"/>
                <a:cs typeface="Microsoft YaHei" charset="-122"/>
              </a:rPr>
              <a:t>水平作为企业的定价标准 </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a:latin typeface="Microsoft YaHei" charset="-122"/>
                <a:ea typeface="Microsoft YaHei" charset="-122"/>
                <a:cs typeface="Microsoft YaHei" charset="-122"/>
              </a:rPr>
              <a:t>2</a:t>
            </a:r>
            <a:r>
              <a:rPr lang="zh-CN" altLang="en-US" sz="2400" kern="100" dirty="0">
                <a:latin typeface="Microsoft YaHei" charset="-122"/>
                <a:ea typeface="Microsoft YaHei" charset="-122"/>
                <a:cs typeface="Microsoft YaHei" charset="-122"/>
              </a:rPr>
              <a:t>、密封投标定价法：</a:t>
            </a:r>
            <a:r>
              <a:rPr lang="zh-CN" altLang="en-US" sz="2400" kern="100" dirty="0">
                <a:solidFill>
                  <a:srgbClr val="C00000"/>
                </a:solidFill>
                <a:latin typeface="Microsoft YaHei" charset="-122"/>
                <a:ea typeface="Microsoft YaHei" charset="-122"/>
                <a:cs typeface="Microsoft YaHei" charset="-122"/>
              </a:rPr>
              <a:t>工程进行投标的企业</a:t>
            </a:r>
            <a:r>
              <a:rPr lang="zh-CN" altLang="en-US" sz="2400" kern="100" dirty="0">
                <a:latin typeface="Microsoft YaHei" charset="-122"/>
                <a:ea typeface="Microsoft YaHei" charset="-122"/>
                <a:cs typeface="Microsoft YaHei" charset="-122"/>
              </a:rPr>
              <a:t>通常采用</a:t>
            </a:r>
            <a:r>
              <a:rPr lang="zh-CN" altLang="en-US" sz="2400" kern="100" dirty="0" smtClean="0">
                <a:latin typeface="Microsoft YaHei" charset="-122"/>
                <a:ea typeface="Microsoft YaHei" charset="-122"/>
                <a:cs typeface="Microsoft YaHei" charset="-122"/>
              </a:rPr>
              <a:t>的定价</a:t>
            </a:r>
            <a:r>
              <a:rPr lang="zh-CN" altLang="en-US" sz="2400" kern="100" dirty="0">
                <a:latin typeface="Microsoft YaHei" charset="-122"/>
                <a:ea typeface="Microsoft YaHei" charset="-122"/>
                <a:cs typeface="Microsoft YaHei" charset="-122"/>
              </a:rPr>
              <a:t>方法 </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a:latin typeface="Microsoft YaHei" charset="-122"/>
                <a:ea typeface="Microsoft YaHei" charset="-122"/>
                <a:cs typeface="Microsoft YaHei" charset="-122"/>
              </a:rPr>
              <a:t>3</a:t>
            </a:r>
            <a:r>
              <a:rPr lang="zh-CN" altLang="en-US" sz="2400" kern="100" dirty="0">
                <a:latin typeface="Microsoft YaHei" charset="-122"/>
                <a:ea typeface="Microsoft YaHei" charset="-122"/>
                <a:cs typeface="Microsoft YaHei" charset="-122"/>
              </a:rPr>
              <a:t>、竞争价格定价法：本企业产品的</a:t>
            </a:r>
            <a:r>
              <a:rPr lang="zh-CN" altLang="en-US" sz="2400" kern="100" dirty="0">
                <a:solidFill>
                  <a:srgbClr val="C00000"/>
                </a:solidFill>
                <a:latin typeface="Microsoft YaHei" charset="-122"/>
                <a:ea typeface="Microsoft YaHei" charset="-122"/>
                <a:cs typeface="Microsoft YaHei" charset="-122"/>
              </a:rPr>
              <a:t>实际情况</a:t>
            </a:r>
            <a:r>
              <a:rPr lang="zh-CN" altLang="en-US" sz="2400" kern="100" dirty="0">
                <a:latin typeface="Microsoft YaHei" charset="-122"/>
                <a:ea typeface="Microsoft YaHei" charset="-122"/>
                <a:cs typeface="Microsoft YaHei" charset="-122"/>
              </a:rPr>
              <a:t>及与竞争对手的产品的</a:t>
            </a:r>
            <a:r>
              <a:rPr lang="zh-CN" altLang="en-US" sz="2400" kern="100" dirty="0">
                <a:solidFill>
                  <a:srgbClr val="C00000"/>
                </a:solidFill>
                <a:latin typeface="Microsoft YaHei" charset="-122"/>
                <a:ea typeface="Microsoft YaHei" charset="-122"/>
                <a:cs typeface="Microsoft YaHei" charset="-122"/>
              </a:rPr>
              <a:t>差异状况</a:t>
            </a:r>
            <a:r>
              <a:rPr lang="zh-CN" altLang="en-US" sz="2400" kern="100" dirty="0">
                <a:latin typeface="Microsoft YaHei" charset="-122"/>
                <a:ea typeface="Microsoft YaHei" charset="-122"/>
                <a:cs typeface="Microsoft YaHei" charset="-122"/>
              </a:rPr>
              <a:t>来确定</a:t>
            </a:r>
            <a:r>
              <a:rPr lang="zh-CN" altLang="en-US" sz="2400" kern="100" dirty="0" smtClean="0">
                <a:latin typeface="Microsoft YaHei" charset="-122"/>
                <a:ea typeface="Microsoft YaHei" charset="-122"/>
                <a:cs typeface="Microsoft YaHei" charset="-122"/>
              </a:rPr>
              <a:t>价格。</a:t>
            </a:r>
            <a:endParaRPr lang="zh-CN" altLang="en-US" sz="2400" kern="1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09159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12.1</a:t>
            </a:r>
            <a:r>
              <a:rPr lang="zh-CN" altLang="en-US" sz="2800" dirty="0" smtClean="0">
                <a:latin typeface="Microsoft YaHei" charset="-122"/>
                <a:ea typeface="Microsoft YaHei" charset="-122"/>
                <a:cs typeface="Microsoft YaHei" charset="-122"/>
              </a:rPr>
              <a:t> 定价目标</a:t>
            </a:r>
            <a:endParaRPr lang="zh-CN" altLang="en-US" sz="2800" dirty="0">
              <a:latin typeface="Microsoft YaHei" charset="-122"/>
              <a:ea typeface="Microsoft YaHei" charset="-122"/>
              <a:cs typeface="Microsoft YaHei" charset="-122"/>
            </a:endParaRPr>
          </a:p>
        </p:txBody>
      </p:sp>
      <p:sp>
        <p:nvSpPr>
          <p:cNvPr id="2" name="文本框 1"/>
          <p:cNvSpPr txBox="1"/>
          <p:nvPr/>
        </p:nvSpPr>
        <p:spPr>
          <a:xfrm>
            <a:off x="737937" y="2832180"/>
            <a:ext cx="9464842" cy="1200329"/>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、以维持企业生存为目标</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、以追求利润最大化</a:t>
            </a:r>
            <a:r>
              <a:rPr kumimoji="1" lang="zh-CN" altLang="en-US" sz="2400" smtClean="0">
                <a:latin typeface="Microsoft YaHei" charset="-122"/>
                <a:ea typeface="Microsoft YaHei" charset="-122"/>
                <a:cs typeface="Microsoft YaHei" charset="-122"/>
              </a:rPr>
              <a:t>为目标</a:t>
            </a:r>
            <a:endParaRPr kumimoji="1" lang="en-US" altLang="zh-CN" sz="2400" dirty="0" smtClean="0">
              <a:latin typeface="Microsoft YaHei" charset="-122"/>
              <a:ea typeface="Microsoft YaHei" charset="-122"/>
              <a:cs typeface="Microsoft YaHei" charset="-122"/>
            </a:endParaRPr>
          </a:p>
        </p:txBody>
      </p:sp>
      <p:sp>
        <p:nvSpPr>
          <p:cNvPr id="5" name="矩形 4"/>
          <p:cNvSpPr/>
          <p:nvPr/>
        </p:nvSpPr>
        <p:spPr>
          <a:xfrm>
            <a:off x="199903" y="50832"/>
            <a:ext cx="249299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12.1.1</a:t>
            </a:r>
            <a:r>
              <a:rPr lang="zh-CN" altLang="en-US" sz="1200" dirty="0">
                <a:solidFill>
                  <a:schemeClr val="bg1">
                    <a:lumMod val="75000"/>
                  </a:schemeClr>
                </a:solidFill>
                <a:latin typeface="SimSun" charset="-122"/>
                <a:ea typeface="SimSun" charset="-122"/>
                <a:cs typeface="SimSun" charset="-122"/>
              </a:rPr>
              <a:t>一、以维持企业生存为目标</a:t>
            </a:r>
          </a:p>
        </p:txBody>
      </p:sp>
      <p:sp>
        <p:nvSpPr>
          <p:cNvPr id="6" name="圆角矩形 5"/>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二、种类</a:t>
            </a:r>
            <a:r>
              <a:rPr kumimoji="1" lang="en-US" altLang="zh-CN" sz="2000" dirty="0" smtClean="0">
                <a:latin typeface="Microsoft YaHei" charset="-122"/>
                <a:ea typeface="Microsoft YaHei" charset="-122"/>
                <a:cs typeface="Microsoft YaHei" charset="-122"/>
              </a:rPr>
              <a:t>【</a:t>
            </a:r>
            <a:r>
              <a:rPr kumimoji="1" lang="zh-CN" altLang="en-US" sz="2000" smtClean="0">
                <a:latin typeface="Microsoft YaHei" charset="-122"/>
                <a:ea typeface="Microsoft YaHei" charset="-122"/>
                <a:cs typeface="Microsoft YaHei" charset="-122"/>
              </a:rPr>
              <a:t>简答</a:t>
            </a:r>
            <a:r>
              <a:rPr kumimoji="1" lang="en-US" altLang="zh-CN" sz="200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01060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446746" cy="1754326"/>
          </a:xfrm>
          <a:prstGeom prst="rect">
            <a:avLst/>
          </a:prstGeom>
        </p:spPr>
        <p:txBody>
          <a:bodyPr wrap="square">
            <a:spAutoFit/>
          </a:bodyPr>
          <a:lstStyle/>
          <a:p>
            <a:pPr>
              <a:lnSpc>
                <a:spcPct val="150000"/>
              </a:lnSpc>
            </a:pPr>
            <a:r>
              <a:rPr lang="zh-CN" altLang="en-US" sz="2400" kern="100" dirty="0">
                <a:latin typeface="Microsoft YaHei" charset="-122"/>
                <a:ea typeface="Microsoft YaHei" charset="-122"/>
                <a:cs typeface="Microsoft YaHei" charset="-122"/>
              </a:rPr>
              <a:t>新产品，由于没有历史数据可供参考，只能</a:t>
            </a:r>
            <a:r>
              <a:rPr lang="zh-CN" altLang="en-US" sz="2400" kern="100" dirty="0" smtClean="0">
                <a:latin typeface="Microsoft YaHei" charset="-122"/>
                <a:ea typeface="Microsoft YaHei" charset="-122"/>
                <a:cs typeface="Microsoft YaHei" charset="-122"/>
              </a:rPr>
              <a:t>采取特定的</a:t>
            </a:r>
            <a:r>
              <a:rPr lang="zh-CN" altLang="en-US" sz="2400" kern="100" dirty="0">
                <a:latin typeface="Microsoft YaHei" charset="-122"/>
                <a:ea typeface="Microsoft YaHei" charset="-122"/>
                <a:cs typeface="Microsoft YaHei" charset="-122"/>
              </a:rPr>
              <a:t>定价方法来确定其价格</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1</a:t>
            </a:r>
            <a:r>
              <a:rPr lang="zh-CN" altLang="en-US" sz="2400" kern="100" dirty="0">
                <a:latin typeface="Microsoft YaHei" charset="-122"/>
                <a:ea typeface="Microsoft YaHei" charset="-122"/>
                <a:cs typeface="Microsoft YaHei" charset="-122"/>
              </a:rPr>
              <a:t>、撇脂定价</a:t>
            </a:r>
            <a:r>
              <a:rPr lang="zh-CN" altLang="en-US" sz="2400" kern="100" dirty="0" smtClean="0">
                <a:latin typeface="Microsoft YaHei" charset="-122"/>
                <a:ea typeface="Microsoft YaHei" charset="-122"/>
                <a:cs typeface="Microsoft YaHei" charset="-122"/>
              </a:rPr>
              <a:t>法</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2</a:t>
            </a:r>
            <a:r>
              <a:rPr lang="zh-CN" altLang="en-US" sz="2400" kern="100" dirty="0" smtClean="0">
                <a:latin typeface="Microsoft YaHei" charset="-122"/>
                <a:ea typeface="Microsoft YaHei" charset="-122"/>
                <a:cs typeface="Microsoft YaHei" charset="-122"/>
              </a:rPr>
              <a:t>、渗透</a:t>
            </a:r>
            <a:r>
              <a:rPr lang="zh-CN" altLang="en-US" sz="2400" kern="100" dirty="0">
                <a:latin typeface="Microsoft YaHei" charset="-122"/>
                <a:ea typeface="Microsoft YaHei" charset="-122"/>
                <a:cs typeface="Microsoft YaHei" charset="-122"/>
              </a:rPr>
              <a:t>定价法</a:t>
            </a:r>
          </a:p>
        </p:txBody>
      </p:sp>
    </p:spTree>
    <p:extLst>
      <p:ext uri="{BB962C8B-B14F-4D97-AF65-F5344CB8AC3E}">
        <p14:creationId xmlns:p14="http://schemas.microsoft.com/office/powerpoint/2010/main" val="141162471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446746" cy="1200329"/>
          </a:xfrm>
          <a:prstGeom prst="rect">
            <a:avLst/>
          </a:prstGeom>
        </p:spPr>
        <p:txBody>
          <a:bodyPr wrap="square">
            <a:spAutoFit/>
          </a:bodyPr>
          <a:lstStyle/>
          <a:p>
            <a:pPr>
              <a:lnSpc>
                <a:spcPct val="150000"/>
              </a:lnSpc>
            </a:pPr>
            <a:r>
              <a:rPr lang="zh-CN" altLang="en-US" sz="2400" b="1" kern="100" dirty="0" smtClean="0">
                <a:latin typeface="Microsoft YaHei" charset="-122"/>
                <a:ea typeface="Microsoft YaHei" charset="-122"/>
                <a:cs typeface="Microsoft YaHei" charset="-122"/>
              </a:rPr>
              <a:t>撇</a:t>
            </a:r>
            <a:r>
              <a:rPr lang="zh-CN" altLang="en-US" sz="2400" b="1" kern="100" dirty="0">
                <a:latin typeface="Microsoft YaHei" charset="-122"/>
                <a:ea typeface="Microsoft YaHei" charset="-122"/>
                <a:cs typeface="Microsoft YaHei" charset="-122"/>
              </a:rPr>
              <a:t>脂定价法</a:t>
            </a:r>
            <a:r>
              <a:rPr lang="zh-CN" altLang="en-US" sz="2400" b="1" kern="100" dirty="0" smtClean="0">
                <a:latin typeface="Microsoft YaHei" charset="-122"/>
                <a:ea typeface="Microsoft YaHei" charset="-122"/>
                <a:cs typeface="Microsoft YaHei" charset="-122"/>
              </a:rPr>
              <a:t>：</a:t>
            </a:r>
            <a:r>
              <a:rPr lang="zh-CN" altLang="en-US" sz="2400" kern="100" dirty="0" smtClean="0">
                <a:latin typeface="Microsoft YaHei" charset="-122"/>
                <a:ea typeface="Microsoft YaHei" charset="-122"/>
                <a:cs typeface="Microsoft YaHei" charset="-122"/>
              </a:rPr>
              <a:t>在新</a:t>
            </a:r>
            <a:r>
              <a:rPr lang="zh-CN" altLang="en-US" sz="2400" kern="100" dirty="0">
                <a:latin typeface="Microsoft YaHei" charset="-122"/>
                <a:ea typeface="Microsoft YaHei" charset="-122"/>
                <a:cs typeface="Microsoft YaHei" charset="-122"/>
              </a:rPr>
              <a:t>产品最初上市时，把产品的价格定得很高，以便在较短的期间内获取最大</a:t>
            </a:r>
            <a:r>
              <a:rPr lang="zh-CN" altLang="en-US" sz="2400" kern="100" dirty="0" smtClean="0">
                <a:latin typeface="Microsoft YaHei" charset="-122"/>
                <a:ea typeface="Microsoft YaHei" charset="-122"/>
                <a:cs typeface="Microsoft YaHei" charset="-122"/>
              </a:rPr>
              <a:t>利润。</a:t>
            </a:r>
            <a:endParaRPr lang="zh-CN" altLang="en-US" sz="2400" kern="100" dirty="0">
              <a:latin typeface="Microsoft YaHei" charset="-122"/>
              <a:ea typeface="Microsoft YaHei" charset="-122"/>
              <a:cs typeface="Microsoft YaHei" charset="-122"/>
            </a:endParaRPr>
          </a:p>
        </p:txBody>
      </p:sp>
      <p:sp>
        <p:nvSpPr>
          <p:cNvPr id="2" name="矩形 1"/>
          <p:cNvSpPr/>
          <p:nvPr/>
        </p:nvSpPr>
        <p:spPr>
          <a:xfrm>
            <a:off x="334126" y="153395"/>
            <a:ext cx="1569660"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12.6.2.1</a:t>
            </a:r>
            <a:r>
              <a:rPr lang="zh-CN" altLang="en-US" sz="1200" dirty="0">
                <a:solidFill>
                  <a:schemeClr val="bg1">
                    <a:lumMod val="75000"/>
                  </a:schemeClr>
                </a:solidFill>
                <a:latin typeface="SimSun" charset="-122"/>
                <a:ea typeface="SimSun" charset="-122"/>
                <a:cs typeface="SimSun" charset="-122"/>
              </a:rPr>
              <a:t>撇脂定价法</a:t>
            </a:r>
          </a:p>
        </p:txBody>
      </p:sp>
      <p:pic>
        <p:nvPicPr>
          <p:cNvPr id="7" name="图片 6">
            <a:extLst>
              <a:ext uri="{FF2B5EF4-FFF2-40B4-BE49-F238E27FC236}">
                <a16:creationId xmlns="" xmlns:a16="http://schemas.microsoft.com/office/drawing/2014/main" id="{5F9A32E2-B519-4CD1-8E36-7491B6E03730}"/>
              </a:ext>
            </a:extLst>
          </p:cNvPr>
          <p:cNvPicPr>
            <a:picLocks noChangeAspect="1"/>
          </p:cNvPicPr>
          <p:nvPr/>
        </p:nvPicPr>
        <p:blipFill>
          <a:blip r:embed="rId8"/>
          <a:stretch>
            <a:fillRect/>
          </a:stretch>
        </p:blipFill>
        <p:spPr>
          <a:xfrm>
            <a:off x="7273865" y="3853303"/>
            <a:ext cx="3763364" cy="2552316"/>
          </a:xfrm>
          <a:prstGeom prst="rect">
            <a:avLst/>
          </a:prstGeom>
        </p:spPr>
      </p:pic>
    </p:spTree>
    <p:extLst>
      <p:ext uri="{BB962C8B-B14F-4D97-AF65-F5344CB8AC3E}">
        <p14:creationId xmlns:p14="http://schemas.microsoft.com/office/powerpoint/2010/main" val="11445617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907238" y="3008472"/>
            <a:ext cx="10551945" cy="2308324"/>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撇</a:t>
            </a:r>
            <a:r>
              <a:rPr lang="zh-CN" altLang="en-US" sz="2400" kern="100" dirty="0">
                <a:latin typeface="Microsoft YaHei" charset="-122"/>
                <a:ea typeface="Microsoft YaHei" charset="-122"/>
                <a:cs typeface="Microsoft YaHei" charset="-122"/>
              </a:rPr>
              <a:t>脂定价</a:t>
            </a:r>
            <a:r>
              <a:rPr lang="zh-CN" altLang="en-US" sz="2400" kern="100" dirty="0" smtClean="0">
                <a:latin typeface="Microsoft YaHei" charset="-122"/>
                <a:ea typeface="Microsoft YaHei" charset="-122"/>
                <a:cs typeface="Microsoft YaHei" charset="-122"/>
              </a:rPr>
              <a:t>法</a:t>
            </a:r>
            <a:r>
              <a:rPr lang="zh-CN" altLang="en-US" sz="2400" b="1" kern="100" dirty="0" smtClean="0">
                <a:solidFill>
                  <a:srgbClr val="C00000"/>
                </a:solidFill>
                <a:latin typeface="Microsoft YaHei" charset="-122"/>
                <a:ea typeface="Microsoft YaHei" charset="-122"/>
                <a:cs typeface="Microsoft YaHei" charset="-122"/>
              </a:rPr>
              <a:t>优点</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zh-CN" altLang="zh-CN" sz="2400" dirty="0" smtClean="0">
                <a:latin typeface="Microsoft YaHei" charset="-122"/>
                <a:ea typeface="Microsoft YaHei" charset="-122"/>
                <a:cs typeface="Microsoft YaHei" charset="-122"/>
              </a:rPr>
              <a:t>新</a:t>
            </a:r>
            <a:r>
              <a:rPr lang="zh-CN" altLang="zh-CN" sz="2400" dirty="0">
                <a:latin typeface="Microsoft YaHei" charset="-122"/>
                <a:ea typeface="Microsoft YaHei" charset="-122"/>
                <a:cs typeface="Microsoft YaHei" charset="-122"/>
              </a:rPr>
              <a:t>上市的产品，常常缺少同类的替代</a:t>
            </a:r>
            <a:r>
              <a:rPr lang="zh-CN" altLang="zh-CN" sz="2400" dirty="0" smtClean="0">
                <a:latin typeface="Microsoft YaHei" charset="-122"/>
                <a:ea typeface="Microsoft YaHei" charset="-122"/>
                <a:cs typeface="Microsoft YaHei" charset="-122"/>
              </a:rPr>
              <a:t>产品</a:t>
            </a:r>
            <a:r>
              <a:rPr lang="zh-CN" altLang="en-US" sz="2400" dirty="0" smtClean="0">
                <a:latin typeface="Microsoft YaHei" charset="-122"/>
                <a:ea typeface="Microsoft YaHei" charset="-122"/>
                <a:cs typeface="Microsoft YaHei" charset="-122"/>
              </a:rPr>
              <a:t>，需求价格弹性小。</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由于产品价格高出成本较多，有条件实行消费者差别定价</a:t>
            </a:r>
            <a:r>
              <a:rPr lang="zh-CN" altLang="zh-CN"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zh-CN" sz="2400" dirty="0">
                <a:latin typeface="Microsoft YaHei" charset="-122"/>
                <a:ea typeface="Microsoft YaHei" charset="-122"/>
                <a:cs typeface="Microsoft YaHei" charset="-122"/>
              </a:rPr>
              <a:t>企业在产品价格方面有较大的回旋</a:t>
            </a:r>
            <a:r>
              <a:rPr lang="zh-CN" altLang="zh-CN" sz="2400" dirty="0" smtClean="0">
                <a:latin typeface="Microsoft YaHei" charset="-122"/>
                <a:ea typeface="Microsoft YaHei" charset="-122"/>
                <a:cs typeface="Microsoft YaHei" charset="-122"/>
              </a:rPr>
              <a:t>余地</a:t>
            </a:r>
            <a:r>
              <a:rPr lang="zh-CN" altLang="en-US" sz="2400" dirty="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
        <p:nvSpPr>
          <p:cNvPr id="6" name="矩形 5"/>
          <p:cNvSpPr/>
          <p:nvPr/>
        </p:nvSpPr>
        <p:spPr>
          <a:xfrm>
            <a:off x="334126" y="170382"/>
            <a:ext cx="1569660"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12.6.2.1</a:t>
            </a:r>
            <a:r>
              <a:rPr lang="zh-CN" altLang="en-US" sz="1200" dirty="0">
                <a:solidFill>
                  <a:schemeClr val="bg1">
                    <a:lumMod val="75000"/>
                  </a:schemeClr>
                </a:solidFill>
                <a:latin typeface="SimSun" charset="-122"/>
                <a:ea typeface="SimSun" charset="-122"/>
                <a:cs typeface="SimSun" charset="-122"/>
              </a:rPr>
              <a:t>撇脂定价法</a:t>
            </a:r>
          </a:p>
        </p:txBody>
      </p:sp>
    </p:spTree>
    <p:extLst>
      <p:ext uri="{BB962C8B-B14F-4D97-AF65-F5344CB8AC3E}">
        <p14:creationId xmlns:p14="http://schemas.microsoft.com/office/powerpoint/2010/main" val="11284989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680410" y="3047382"/>
            <a:ext cx="11109513" cy="2308324"/>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撇</a:t>
            </a:r>
            <a:r>
              <a:rPr lang="zh-CN" altLang="en-US" sz="2400" kern="100" dirty="0">
                <a:latin typeface="Microsoft YaHei" charset="-122"/>
                <a:ea typeface="Microsoft YaHei" charset="-122"/>
                <a:cs typeface="Microsoft YaHei" charset="-122"/>
              </a:rPr>
              <a:t>脂定价</a:t>
            </a:r>
            <a:r>
              <a:rPr lang="zh-CN" altLang="en-US" sz="2400" kern="100" dirty="0" smtClean="0">
                <a:latin typeface="Microsoft YaHei" charset="-122"/>
                <a:ea typeface="Microsoft YaHei" charset="-122"/>
                <a:cs typeface="Microsoft YaHei" charset="-122"/>
              </a:rPr>
              <a:t>法</a:t>
            </a:r>
            <a:r>
              <a:rPr lang="zh-CN" altLang="en-US" sz="2400" b="1" kern="100" dirty="0" smtClean="0">
                <a:solidFill>
                  <a:srgbClr val="C00000"/>
                </a:solidFill>
                <a:latin typeface="Microsoft YaHei" charset="-122"/>
                <a:ea typeface="Microsoft YaHei" charset="-122"/>
                <a:cs typeface="Microsoft YaHei" charset="-122"/>
              </a:rPr>
              <a:t>缺点</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、价格</a:t>
            </a:r>
            <a:r>
              <a:rPr lang="zh-CN" altLang="en-US" sz="2400" dirty="0">
                <a:latin typeface="Microsoft YaHei" charset="-122"/>
                <a:ea typeface="Microsoft YaHei" charset="-122"/>
                <a:cs typeface="Microsoft YaHei" charset="-122"/>
              </a:rPr>
              <a:t>过</a:t>
            </a:r>
            <a:r>
              <a:rPr lang="zh-CN" altLang="en-US" sz="2400" dirty="0" smtClean="0">
                <a:latin typeface="Microsoft YaHei" charset="-122"/>
                <a:ea typeface="Microsoft YaHei" charset="-122"/>
                <a:cs typeface="Microsoft YaHei" charset="-122"/>
              </a:rPr>
              <a:t>高引起</a:t>
            </a:r>
            <a:r>
              <a:rPr lang="zh-CN" altLang="en-US" sz="2400" dirty="0">
                <a:latin typeface="Microsoft YaHei" charset="-122"/>
                <a:ea typeface="Microsoft YaHei" charset="-122"/>
                <a:cs typeface="Microsoft YaHei" charset="-122"/>
              </a:rPr>
              <a:t>消费者的不满，不利于企业长远发展</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、企业</a:t>
            </a:r>
            <a:r>
              <a:rPr lang="zh-CN" altLang="en-US" sz="2400" dirty="0">
                <a:latin typeface="Microsoft YaHei" charset="-122"/>
                <a:ea typeface="Microsoft YaHei" charset="-122"/>
                <a:cs typeface="Microsoft YaHei" charset="-122"/>
              </a:rPr>
              <a:t>产品没有市场</a:t>
            </a:r>
            <a:r>
              <a:rPr lang="zh-CN" altLang="en-US" sz="2400" dirty="0" smtClean="0">
                <a:latin typeface="Microsoft YaHei" charset="-122"/>
                <a:ea typeface="Microsoft YaHei" charset="-122"/>
                <a:cs typeface="Microsoft YaHei" charset="-122"/>
              </a:rPr>
              <a:t>影响力，这种</a:t>
            </a:r>
            <a:r>
              <a:rPr lang="zh-CN" altLang="en-US" sz="2400" dirty="0">
                <a:latin typeface="Microsoft YaHei" charset="-122"/>
                <a:ea typeface="Microsoft YaHei" charset="-122"/>
                <a:cs typeface="Microsoft YaHei" charset="-122"/>
              </a:rPr>
              <a:t>定价策略则不利于打开产品的销路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、吸引竞争者。</a:t>
            </a:r>
            <a:endParaRPr lang="zh-CN" altLang="en-US" sz="2400" dirty="0">
              <a:latin typeface="Microsoft YaHei" charset="-122"/>
              <a:ea typeface="Microsoft YaHei" charset="-122"/>
              <a:cs typeface="Microsoft YaHei" charset="-122"/>
            </a:endParaRPr>
          </a:p>
        </p:txBody>
      </p:sp>
      <p:sp>
        <p:nvSpPr>
          <p:cNvPr id="6" name="矩形 5"/>
          <p:cNvSpPr/>
          <p:nvPr/>
        </p:nvSpPr>
        <p:spPr>
          <a:xfrm>
            <a:off x="334126" y="170382"/>
            <a:ext cx="1569660"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12.6.2.1</a:t>
            </a:r>
            <a:r>
              <a:rPr lang="zh-CN" altLang="en-US" sz="1200" dirty="0">
                <a:solidFill>
                  <a:schemeClr val="bg1">
                    <a:lumMod val="75000"/>
                  </a:schemeClr>
                </a:solidFill>
                <a:latin typeface="SimSun" charset="-122"/>
                <a:ea typeface="SimSun" charset="-122"/>
                <a:cs typeface="SimSun" charset="-122"/>
              </a:rPr>
              <a:t>撇脂定价法</a:t>
            </a:r>
          </a:p>
        </p:txBody>
      </p:sp>
    </p:spTree>
    <p:extLst>
      <p:ext uri="{BB962C8B-B14F-4D97-AF65-F5344CB8AC3E}">
        <p14:creationId xmlns:p14="http://schemas.microsoft.com/office/powerpoint/2010/main" val="1927526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446746" cy="1200329"/>
          </a:xfrm>
          <a:prstGeom prst="rect">
            <a:avLst/>
          </a:prstGeom>
        </p:spPr>
        <p:txBody>
          <a:bodyPr wrap="square">
            <a:spAutoFit/>
          </a:bodyPr>
          <a:lstStyle/>
          <a:p>
            <a:pPr>
              <a:lnSpc>
                <a:spcPct val="150000"/>
              </a:lnSpc>
            </a:pPr>
            <a:r>
              <a:rPr lang="zh-CN" altLang="en-US" sz="2400" b="1" kern="100" dirty="0" smtClean="0">
                <a:latin typeface="Microsoft YaHei" charset="-122"/>
                <a:ea typeface="Microsoft YaHei" charset="-122"/>
                <a:cs typeface="Microsoft YaHei" charset="-122"/>
              </a:rPr>
              <a:t>渗透</a:t>
            </a:r>
            <a:r>
              <a:rPr lang="zh-CN" altLang="en-US" sz="2400" b="1" kern="100" dirty="0">
                <a:latin typeface="Microsoft YaHei" charset="-122"/>
                <a:ea typeface="Microsoft YaHei" charset="-122"/>
                <a:cs typeface="Microsoft YaHei" charset="-122"/>
              </a:rPr>
              <a:t>定价法</a:t>
            </a:r>
            <a:r>
              <a:rPr lang="zh-CN" altLang="en-US" sz="2400" b="1" kern="100" dirty="0" smtClean="0">
                <a:latin typeface="Microsoft YaHei" charset="-122"/>
                <a:ea typeface="Microsoft YaHei" charset="-122"/>
                <a:cs typeface="Microsoft YaHei" charset="-122"/>
              </a:rPr>
              <a:t>：</a:t>
            </a:r>
            <a:r>
              <a:rPr lang="zh-CN" altLang="en-US" sz="2400" kern="100" dirty="0" smtClean="0">
                <a:latin typeface="Microsoft YaHei" charset="-122"/>
                <a:ea typeface="Microsoft YaHei" charset="-122"/>
                <a:cs typeface="Microsoft YaHei" charset="-122"/>
              </a:rPr>
              <a:t>新</a:t>
            </a:r>
            <a:r>
              <a:rPr lang="zh-CN" altLang="en-US" sz="2400" kern="100" dirty="0">
                <a:latin typeface="Microsoft YaHei" charset="-122"/>
                <a:ea typeface="Microsoft YaHei" charset="-122"/>
                <a:cs typeface="Microsoft YaHei" charset="-122"/>
              </a:rPr>
              <a:t>产品刚上市时，把价格定得很低，使产品很快被市场接受，迅速渗透到市场，占据较大的市场份额，使其他企业难以</a:t>
            </a:r>
            <a:r>
              <a:rPr lang="zh-CN" altLang="en-US" sz="2400" kern="100" dirty="0" smtClean="0">
                <a:latin typeface="Microsoft YaHei" charset="-122"/>
                <a:ea typeface="Microsoft YaHei" charset="-122"/>
                <a:cs typeface="Microsoft YaHei" charset="-122"/>
              </a:rPr>
              <a:t>进入。</a:t>
            </a:r>
            <a:endParaRPr lang="zh-CN" altLang="en-US" sz="2400" kern="100" dirty="0">
              <a:latin typeface="Microsoft YaHei" charset="-122"/>
              <a:ea typeface="Microsoft YaHei" charset="-122"/>
              <a:cs typeface="Microsoft YaHei" charset="-122"/>
            </a:endParaRPr>
          </a:p>
        </p:txBody>
      </p:sp>
      <p:sp>
        <p:nvSpPr>
          <p:cNvPr id="2" name="矩形 1"/>
          <p:cNvSpPr/>
          <p:nvPr/>
        </p:nvSpPr>
        <p:spPr>
          <a:xfrm>
            <a:off x="334126" y="214457"/>
            <a:ext cx="156966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12.6.2.2</a:t>
            </a:r>
            <a:r>
              <a:rPr lang="zh-CN" altLang="en-US" sz="1200" dirty="0">
                <a:solidFill>
                  <a:schemeClr val="bg1">
                    <a:lumMod val="75000"/>
                  </a:schemeClr>
                </a:solidFill>
                <a:latin typeface="SimSun" charset="-122"/>
                <a:ea typeface="SimSun" charset="-122"/>
                <a:cs typeface="SimSun" charset="-122"/>
              </a:rPr>
              <a:t>渗透定价法</a:t>
            </a:r>
          </a:p>
        </p:txBody>
      </p:sp>
    </p:spTree>
    <p:extLst>
      <p:ext uri="{BB962C8B-B14F-4D97-AF65-F5344CB8AC3E}">
        <p14:creationId xmlns:p14="http://schemas.microsoft.com/office/powerpoint/2010/main" val="505827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6" y="3105748"/>
            <a:ext cx="11857873" cy="1754326"/>
          </a:xfrm>
          <a:prstGeom prst="rect">
            <a:avLst/>
          </a:prstGeom>
        </p:spPr>
        <p:txBody>
          <a:bodyPr wrap="square">
            <a:spAutoFit/>
          </a:bodyPr>
          <a:lstStyle/>
          <a:p>
            <a:pPr>
              <a:lnSpc>
                <a:spcPct val="150000"/>
              </a:lnSpc>
            </a:pPr>
            <a:r>
              <a:rPr lang="zh-CN" altLang="en-US" sz="2400" kern="100" dirty="0">
                <a:latin typeface="Microsoft YaHei" charset="-122"/>
                <a:ea typeface="Microsoft YaHei" charset="-122"/>
                <a:cs typeface="Microsoft YaHei" charset="-122"/>
              </a:rPr>
              <a:t>渗透定价法</a:t>
            </a:r>
            <a:r>
              <a:rPr lang="zh-CN" altLang="en-US" sz="2400" kern="100" dirty="0" smtClean="0">
                <a:solidFill>
                  <a:srgbClr val="C00000"/>
                </a:solidFill>
                <a:latin typeface="Microsoft YaHei" charset="-122"/>
                <a:ea typeface="Microsoft YaHei" charset="-122"/>
                <a:cs typeface="Microsoft YaHei" charset="-122"/>
              </a:rPr>
              <a:t>优点</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、可以</a:t>
            </a:r>
            <a:r>
              <a:rPr lang="zh-CN" altLang="en-US" sz="2400" dirty="0">
                <a:latin typeface="Microsoft YaHei" charset="-122"/>
                <a:ea typeface="Microsoft YaHei" charset="-122"/>
                <a:cs typeface="Microsoft YaHei" charset="-122"/>
              </a:rPr>
              <a:t>利用低价迅速打开产品销路，占领</a:t>
            </a:r>
            <a:r>
              <a:rPr lang="zh-CN" altLang="en-US" sz="2400" dirty="0" smtClean="0">
                <a:latin typeface="Microsoft YaHei" charset="-122"/>
                <a:ea typeface="Microsoft YaHei" charset="-122"/>
                <a:cs typeface="Microsoft YaHei" charset="-122"/>
              </a:rPr>
              <a:t>市场。</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、建立</a:t>
            </a:r>
            <a:r>
              <a:rPr lang="zh-CN" altLang="en-US" sz="2400" dirty="0">
                <a:latin typeface="Microsoft YaHei" charset="-122"/>
                <a:ea typeface="Microsoft YaHei" charset="-122"/>
                <a:cs typeface="Microsoft YaHei" charset="-122"/>
              </a:rPr>
              <a:t>价格壁垒，阻止竞争者进入、有利于企业控制市场。 </a:t>
            </a:r>
            <a:endParaRPr lang="zh-CN" altLang="zh-CN" sz="2400" dirty="0">
              <a:latin typeface="Microsoft YaHei" charset="-122"/>
              <a:ea typeface="Microsoft YaHei" charset="-122"/>
              <a:cs typeface="Microsoft YaHei" charset="-122"/>
            </a:endParaRPr>
          </a:p>
        </p:txBody>
      </p:sp>
      <p:sp>
        <p:nvSpPr>
          <p:cNvPr id="6" name="矩形 5"/>
          <p:cNvSpPr/>
          <p:nvPr/>
        </p:nvSpPr>
        <p:spPr>
          <a:xfrm>
            <a:off x="334126" y="214457"/>
            <a:ext cx="156966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12.6.2.2</a:t>
            </a:r>
            <a:r>
              <a:rPr lang="zh-CN" altLang="en-US" sz="1200" dirty="0">
                <a:solidFill>
                  <a:schemeClr val="bg1">
                    <a:lumMod val="75000"/>
                  </a:schemeClr>
                </a:solidFill>
                <a:latin typeface="SimSun" charset="-122"/>
                <a:ea typeface="SimSun" charset="-122"/>
                <a:cs typeface="SimSun" charset="-122"/>
              </a:rPr>
              <a:t>渗透定价法</a:t>
            </a:r>
          </a:p>
        </p:txBody>
      </p:sp>
    </p:spTree>
    <p:extLst>
      <p:ext uri="{BB962C8B-B14F-4D97-AF65-F5344CB8AC3E}">
        <p14:creationId xmlns:p14="http://schemas.microsoft.com/office/powerpoint/2010/main" val="11605752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新产品定价 </a:t>
            </a: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170302" cy="1754326"/>
          </a:xfrm>
          <a:prstGeom prst="rect">
            <a:avLst/>
          </a:prstGeom>
        </p:spPr>
        <p:txBody>
          <a:bodyPr wrap="square">
            <a:spAutoFit/>
          </a:bodyPr>
          <a:lstStyle/>
          <a:p>
            <a:pPr>
              <a:lnSpc>
                <a:spcPct val="150000"/>
              </a:lnSpc>
            </a:pPr>
            <a:r>
              <a:rPr lang="zh-CN" altLang="en-US" sz="2400" kern="100" dirty="0">
                <a:latin typeface="Microsoft YaHei" charset="-122"/>
                <a:ea typeface="Microsoft YaHei" charset="-122"/>
                <a:cs typeface="Microsoft YaHei" charset="-122"/>
              </a:rPr>
              <a:t>渗透定价</a:t>
            </a:r>
            <a:r>
              <a:rPr lang="zh-CN" altLang="en-US" sz="2400" kern="100" dirty="0" smtClean="0">
                <a:latin typeface="Microsoft YaHei" charset="-122"/>
                <a:ea typeface="Microsoft YaHei" charset="-122"/>
                <a:cs typeface="Microsoft YaHei" charset="-122"/>
              </a:rPr>
              <a:t>法</a:t>
            </a:r>
            <a:r>
              <a:rPr lang="zh-CN" altLang="en-US" sz="2400" kern="100" dirty="0" smtClean="0">
                <a:solidFill>
                  <a:srgbClr val="C00000"/>
                </a:solidFill>
                <a:latin typeface="Microsoft YaHei" charset="-122"/>
                <a:ea typeface="Microsoft YaHei" charset="-122"/>
                <a:cs typeface="Microsoft YaHei" charset="-122"/>
              </a:rPr>
              <a:t>缺点</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企业一旦</a:t>
            </a:r>
            <a:r>
              <a:rPr lang="zh-CN" altLang="en-US" sz="2400" dirty="0">
                <a:latin typeface="Microsoft YaHei" charset="-122"/>
                <a:ea typeface="Microsoft YaHei" charset="-122"/>
                <a:cs typeface="Microsoft YaHei" charset="-122"/>
              </a:rPr>
              <a:t>提价，就可能导致大量的竞争者进入市场，从而使原企业的市场地位受到影响，可能失去大量的市场份额</a:t>
            </a:r>
            <a:r>
              <a:rPr lang="zh-CN" altLang="en-US" sz="2400" dirty="0" smtClean="0">
                <a:latin typeface="Microsoft YaHei" charset="-122"/>
                <a:ea typeface="Microsoft YaHei" charset="-122"/>
                <a:cs typeface="Microsoft YaHei" charset="-122"/>
              </a:rPr>
              <a:t>。</a:t>
            </a:r>
            <a:endParaRPr lang="zh-CN" altLang="zh-CN" sz="2400" dirty="0">
              <a:latin typeface="Microsoft YaHei" charset="-122"/>
              <a:ea typeface="Microsoft YaHei" charset="-122"/>
              <a:cs typeface="Microsoft YaHei" charset="-122"/>
            </a:endParaRPr>
          </a:p>
        </p:txBody>
      </p:sp>
      <p:sp>
        <p:nvSpPr>
          <p:cNvPr id="6" name="矩形 5"/>
          <p:cNvSpPr/>
          <p:nvPr/>
        </p:nvSpPr>
        <p:spPr>
          <a:xfrm>
            <a:off x="334126" y="214457"/>
            <a:ext cx="1569660"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12.6.2.2</a:t>
            </a:r>
            <a:r>
              <a:rPr lang="zh-CN" altLang="en-US" sz="1200" dirty="0">
                <a:solidFill>
                  <a:schemeClr val="bg1">
                    <a:lumMod val="75000"/>
                  </a:schemeClr>
                </a:solidFill>
                <a:latin typeface="SimSun" charset="-122"/>
                <a:ea typeface="SimSun" charset="-122"/>
                <a:cs typeface="SimSun" charset="-122"/>
              </a:rPr>
              <a:t>渗透定价法</a:t>
            </a:r>
          </a:p>
        </p:txBody>
      </p:sp>
    </p:spTree>
    <p:extLst>
      <p:ext uri="{BB962C8B-B14F-4D97-AF65-F5344CB8AC3E}">
        <p14:creationId xmlns:p14="http://schemas.microsoft.com/office/powerpoint/2010/main" val="1109886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96948651"/>
              </p:ext>
            </p:extLst>
          </p:nvPr>
        </p:nvGraphicFramePr>
        <p:xfrm>
          <a:off x="798622" y="357832"/>
          <a:ext cx="10755423" cy="5693464"/>
        </p:xfrm>
        <a:graphic>
          <a:graphicData uri="http://schemas.openxmlformats.org/drawingml/2006/table">
            <a:tbl>
              <a:tblPr firstRow="1" bandRow="1">
                <a:tableStyleId>{5940675A-B579-460E-94D1-54222C63F5DA}</a:tableStyleId>
              </a:tblPr>
              <a:tblGrid>
                <a:gridCol w="1455480"/>
                <a:gridCol w="914400"/>
                <a:gridCol w="4763386"/>
                <a:gridCol w="3622157"/>
              </a:tblGrid>
              <a:tr h="1395784">
                <a:tc>
                  <a:txBody>
                    <a:bodyPr/>
                    <a:lstStyle/>
                    <a:p>
                      <a:pPr algn="l">
                        <a:lnSpc>
                          <a:spcPct val="150000"/>
                        </a:lnSpc>
                      </a:pPr>
                      <a:r>
                        <a:rPr lang="zh-CN" altLang="en-US" sz="2000" dirty="0" smtClean="0">
                          <a:latin typeface="Microsoft YaHei" charset="-122"/>
                          <a:ea typeface="Microsoft YaHei" charset="-122"/>
                          <a:cs typeface="Microsoft YaHei" charset="-122"/>
                        </a:rPr>
                        <a:t>方法</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2000" dirty="0" smtClean="0">
                          <a:latin typeface="Microsoft YaHei" charset="-122"/>
                          <a:ea typeface="Microsoft YaHei" charset="-122"/>
                          <a:cs typeface="Microsoft YaHei" charset="-122"/>
                        </a:rPr>
                        <a:t>价格高低</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2000" dirty="0" smtClean="0">
                          <a:latin typeface="Microsoft YaHei" charset="-122"/>
                          <a:ea typeface="Microsoft YaHei" charset="-122"/>
                          <a:cs typeface="Microsoft YaHei" charset="-122"/>
                        </a:rPr>
                        <a:t>优点</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2000" dirty="0" smtClean="0">
                          <a:latin typeface="Microsoft YaHei" charset="-122"/>
                          <a:ea typeface="Microsoft YaHei" charset="-122"/>
                          <a:cs typeface="Microsoft YaHei" charset="-122"/>
                        </a:rPr>
                        <a:t>缺点</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32264">
                <a:tc>
                  <a:txBody>
                    <a:bodyPr/>
                    <a:lstStyle/>
                    <a:p>
                      <a:pPr algn="l">
                        <a:lnSpc>
                          <a:spcPct val="150000"/>
                        </a:lnSpc>
                      </a:pPr>
                      <a:r>
                        <a:rPr lang="zh-CN" altLang="en-US" sz="2000" dirty="0" smtClean="0">
                          <a:latin typeface="Microsoft YaHei" charset="-122"/>
                          <a:ea typeface="Microsoft YaHei" charset="-122"/>
                          <a:cs typeface="Microsoft YaHei" charset="-122"/>
                        </a:rPr>
                        <a:t>撇脂定价法</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2000" dirty="0" smtClean="0">
                          <a:latin typeface="Microsoft YaHei" charset="-122"/>
                          <a:ea typeface="Microsoft YaHei" charset="-122"/>
                          <a:cs typeface="Microsoft YaHei" charset="-122"/>
                        </a:rPr>
                        <a:t>高价</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dirty="0" smtClean="0">
                          <a:solidFill>
                            <a:schemeClr val="tx1"/>
                          </a:solidFill>
                          <a:latin typeface="Microsoft YaHei" charset="-122"/>
                          <a:ea typeface="Microsoft YaHei" charset="-122"/>
                          <a:cs typeface="Microsoft YaHei" charset="-122"/>
                        </a:rPr>
                        <a:t>1</a:t>
                      </a:r>
                      <a:r>
                        <a:rPr lang="zh-CN" altLang="en-US" sz="2000" dirty="0" smtClean="0">
                          <a:solidFill>
                            <a:schemeClr val="tx1"/>
                          </a:solidFill>
                          <a:latin typeface="Microsoft YaHei" charset="-122"/>
                          <a:ea typeface="Microsoft YaHei" charset="-122"/>
                          <a:cs typeface="Microsoft YaHei" charset="-122"/>
                        </a:rPr>
                        <a:t>、</a:t>
                      </a:r>
                      <a:r>
                        <a:rPr lang="zh-CN" altLang="zh-CN" sz="2000" dirty="0" smtClean="0">
                          <a:solidFill>
                            <a:schemeClr val="tx1"/>
                          </a:solidFill>
                          <a:latin typeface="Microsoft YaHei" charset="-122"/>
                          <a:ea typeface="Microsoft YaHei" charset="-122"/>
                          <a:cs typeface="Microsoft YaHei" charset="-122"/>
                        </a:rPr>
                        <a:t>新上市的产品，缺少同类的替代产品</a:t>
                      </a:r>
                      <a:r>
                        <a:rPr lang="zh-CN" altLang="en-US" sz="2000" dirty="0" smtClean="0">
                          <a:solidFill>
                            <a:schemeClr val="tx1"/>
                          </a:solidFill>
                          <a:latin typeface="Microsoft YaHei" charset="-122"/>
                          <a:ea typeface="Microsoft YaHei" charset="-122"/>
                          <a:cs typeface="Microsoft YaHei" charset="-122"/>
                        </a:rPr>
                        <a:t>。</a:t>
                      </a:r>
                      <a:endParaRPr lang="en-US" altLang="zh-CN" sz="2000" dirty="0" smtClean="0">
                        <a:solidFill>
                          <a:schemeClr val="tx1"/>
                        </a:solidFill>
                        <a:latin typeface="Microsoft YaHei" charset="-122"/>
                        <a:ea typeface="Microsoft YaHei" charset="-122"/>
                        <a:cs typeface="Microsoft YaHei"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2000" dirty="0" smtClean="0">
                          <a:solidFill>
                            <a:schemeClr val="tx1"/>
                          </a:solidFill>
                          <a:latin typeface="Microsoft YaHei" charset="-122"/>
                          <a:ea typeface="Microsoft YaHei" charset="-122"/>
                          <a:cs typeface="Microsoft YaHei" charset="-122"/>
                        </a:rPr>
                        <a:t>2</a:t>
                      </a:r>
                      <a:r>
                        <a:rPr lang="zh-CN" altLang="en-US" sz="2000" dirty="0" smtClean="0">
                          <a:solidFill>
                            <a:schemeClr val="tx1"/>
                          </a:solidFill>
                          <a:latin typeface="Microsoft YaHei" charset="-122"/>
                          <a:ea typeface="Microsoft YaHei" charset="-122"/>
                          <a:cs typeface="Microsoft YaHei" charset="-122"/>
                        </a:rPr>
                        <a:t>、</a:t>
                      </a:r>
                      <a:r>
                        <a:rPr lang="zh-CN" altLang="zh-CN" sz="2000" dirty="0" smtClean="0">
                          <a:solidFill>
                            <a:schemeClr val="tx1"/>
                          </a:solidFill>
                          <a:latin typeface="Microsoft YaHei" charset="-122"/>
                          <a:ea typeface="Microsoft YaHei" charset="-122"/>
                          <a:cs typeface="Microsoft YaHei" charset="-122"/>
                        </a:rPr>
                        <a:t>有条件实行消费者差别定价。</a:t>
                      </a:r>
                      <a:endParaRPr lang="en-US" altLang="zh-CN" sz="2000" dirty="0" smtClean="0">
                        <a:solidFill>
                          <a:schemeClr val="tx1"/>
                        </a:solidFill>
                        <a:latin typeface="Microsoft YaHei" charset="-122"/>
                        <a:ea typeface="Microsoft YaHei" charset="-122"/>
                        <a:cs typeface="Microsoft YaHei" charset="-122"/>
                      </a:endParaRPr>
                    </a:p>
                    <a:p>
                      <a:pPr algn="l">
                        <a:lnSpc>
                          <a:spcPct val="150000"/>
                        </a:lnSpc>
                      </a:pPr>
                      <a:r>
                        <a:rPr lang="en-US" altLang="zh-CN" sz="2000" dirty="0" smtClean="0">
                          <a:solidFill>
                            <a:schemeClr val="tx1"/>
                          </a:solidFill>
                          <a:latin typeface="Microsoft YaHei" charset="-122"/>
                          <a:ea typeface="Microsoft YaHei" charset="-122"/>
                          <a:cs typeface="Microsoft YaHei" charset="-122"/>
                        </a:rPr>
                        <a:t>3</a:t>
                      </a:r>
                      <a:r>
                        <a:rPr lang="zh-CN" altLang="en-US" sz="2000" dirty="0" smtClean="0">
                          <a:solidFill>
                            <a:schemeClr val="tx1"/>
                          </a:solidFill>
                          <a:latin typeface="Microsoft YaHei" charset="-122"/>
                          <a:ea typeface="Microsoft YaHei" charset="-122"/>
                          <a:cs typeface="Microsoft YaHei" charset="-122"/>
                        </a:rPr>
                        <a:t>、</a:t>
                      </a:r>
                      <a:r>
                        <a:rPr lang="zh-CN" altLang="zh-CN" sz="2000" dirty="0" smtClean="0">
                          <a:solidFill>
                            <a:schemeClr val="tx1"/>
                          </a:solidFill>
                          <a:latin typeface="Microsoft YaHei" charset="-122"/>
                          <a:ea typeface="Microsoft YaHei" charset="-122"/>
                          <a:cs typeface="Microsoft YaHei" charset="-122"/>
                        </a:rPr>
                        <a:t>在产品价格方面有较大的回旋余地。</a:t>
                      </a:r>
                      <a:endParaRPr lang="zh-CN" altLang="en-US" sz="20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、价格过高引起消费者的不满，不利于企业长远发展。</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、不利于打开产品的销路。</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、较高的产品价格难以长期维持。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86481">
                <a:tc>
                  <a:txBody>
                    <a:bodyPr/>
                    <a:lstStyle/>
                    <a:p>
                      <a:pPr algn="l">
                        <a:lnSpc>
                          <a:spcPct val="150000"/>
                        </a:lnSpc>
                      </a:pPr>
                      <a:r>
                        <a:rPr lang="zh-CN" altLang="en-US" sz="2000" dirty="0" smtClean="0">
                          <a:latin typeface="Microsoft YaHei" charset="-122"/>
                          <a:ea typeface="Microsoft YaHei" charset="-122"/>
                          <a:cs typeface="Microsoft YaHei" charset="-122"/>
                        </a:rPr>
                        <a:t>渗透定价法</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2000" dirty="0" smtClean="0">
                          <a:latin typeface="Microsoft YaHei" charset="-122"/>
                          <a:ea typeface="Microsoft YaHei" charset="-122"/>
                          <a:cs typeface="Microsoft YaHei" charset="-122"/>
                        </a:rPr>
                        <a:t>低价</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、可以利用低价迅速打开产品销路，占领市场，以薄利多销来获利；</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、可以建立价格壁垒，阻止竞争者进入、有利于企业控制市场。 </a:t>
                      </a:r>
                      <a:endParaRPr lang="zh-CN" altLang="zh-CN" sz="200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dirty="0" smtClean="0">
                          <a:latin typeface="Microsoft YaHei" charset="-122"/>
                          <a:ea typeface="Microsoft YaHei" charset="-122"/>
                          <a:cs typeface="Microsoft YaHei" charset="-122"/>
                        </a:rPr>
                        <a:t>企业一旦提价，就可能导致大量的竞争者进入市场，从而使原企业的市场地位受到影响，可能失去大量的市场份额。</a:t>
                      </a:r>
                      <a:endParaRPr lang="zh-CN" altLang="zh-CN" sz="2000" dirty="0" smtClean="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274636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心理定价法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0" y="72023"/>
            <a:ext cx="172354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12.6.3</a:t>
            </a:r>
            <a:r>
              <a:rPr lang="zh-CN" altLang="en-US" sz="1200" dirty="0">
                <a:solidFill>
                  <a:schemeClr val="bg1">
                    <a:lumMod val="75000"/>
                  </a:schemeClr>
                </a:solidFill>
                <a:latin typeface="SimSun" charset="-122"/>
                <a:ea typeface="SimSun" charset="-122"/>
                <a:cs typeface="SimSun" charset="-122"/>
              </a:rPr>
              <a:t>三、心理定价法</a:t>
            </a:r>
          </a:p>
        </p:txBody>
      </p:sp>
    </p:spTree>
    <p:extLst>
      <p:ext uri="{BB962C8B-B14F-4D97-AF65-F5344CB8AC3E}">
        <p14:creationId xmlns:p14="http://schemas.microsoft.com/office/powerpoint/2010/main" val="7147120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12.6</a:t>
            </a:r>
            <a:r>
              <a:rPr lang="zh-CN" altLang="en-US" sz="2800" dirty="0" smtClean="0">
                <a:latin typeface="Microsoft YaHei" charset="-122"/>
                <a:ea typeface="Microsoft YaHei" charset="-122"/>
                <a:cs typeface="Microsoft YaHei" charset="-122"/>
              </a:rPr>
              <a:t> 其他定价法</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6" y="1676667"/>
            <a:ext cx="5768961"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心理定价法</a:t>
            </a:r>
            <a:endParaRPr lang="zh-CN" altLang="en-US" sz="2000" dirty="0">
              <a:latin typeface="Microsoft YaHei" charset="-122"/>
              <a:ea typeface="Microsoft YaHei" charset="-122"/>
              <a:cs typeface="Microsoft YaHei" charset="-122"/>
            </a:endParaRPr>
          </a:p>
        </p:txBody>
      </p:sp>
      <p:graphicFrame>
        <p:nvGraphicFramePr>
          <p:cNvPr id="5" name="图表 4"/>
          <p:cNvGraphicFramePr/>
          <p:nvPr>
            <p:extLst/>
          </p:nvPr>
        </p:nvGraphicFramePr>
        <p:xfrm>
          <a:off x="6609347" y="0"/>
          <a:ext cx="5374105" cy="2713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334127" y="3105748"/>
            <a:ext cx="11170302" cy="1754326"/>
          </a:xfrm>
          <a:prstGeom prst="rect">
            <a:avLst/>
          </a:prstGeom>
        </p:spPr>
        <p:txBody>
          <a:bodyPr wrap="square">
            <a:spAutoFit/>
          </a:bodyPr>
          <a:lstStyle/>
          <a:p>
            <a:pPr>
              <a:lnSpc>
                <a:spcPct val="150000"/>
              </a:lnSpc>
            </a:pPr>
            <a:r>
              <a:rPr lang="en-US" altLang="zh-CN" sz="2400" kern="100" dirty="0" smtClean="0">
                <a:latin typeface="Microsoft YaHei" charset="-122"/>
                <a:ea typeface="Microsoft YaHei" charset="-122"/>
                <a:cs typeface="Microsoft YaHei" charset="-122"/>
              </a:rPr>
              <a:t>1</a:t>
            </a:r>
            <a:r>
              <a:rPr lang="zh-CN" altLang="en-US" sz="2400" kern="100" dirty="0" smtClean="0">
                <a:latin typeface="Microsoft YaHei" charset="-122"/>
                <a:ea typeface="Microsoft YaHei" charset="-122"/>
                <a:cs typeface="Microsoft YaHei" charset="-122"/>
              </a:rPr>
              <a:t>、炫耀定价</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2</a:t>
            </a:r>
            <a:r>
              <a:rPr lang="zh-CN" altLang="en-US" sz="2400" kern="100" dirty="0" smtClean="0">
                <a:latin typeface="Microsoft YaHei" charset="-122"/>
                <a:ea typeface="Microsoft YaHei" charset="-122"/>
                <a:cs typeface="Microsoft YaHei" charset="-122"/>
              </a:rPr>
              <a:t>、数字定价</a:t>
            </a:r>
            <a:endParaRPr lang="en-US" altLang="zh-CN" sz="2400" kern="100" dirty="0" smtClean="0">
              <a:latin typeface="Microsoft YaHei" charset="-122"/>
              <a:ea typeface="Microsoft YaHei" charset="-122"/>
              <a:cs typeface="Microsoft YaHei" charset="-122"/>
            </a:endParaRPr>
          </a:p>
          <a:p>
            <a:pPr>
              <a:lnSpc>
                <a:spcPct val="150000"/>
              </a:lnSpc>
            </a:pPr>
            <a:r>
              <a:rPr lang="en-US" altLang="zh-CN" sz="2400" kern="100" dirty="0" smtClean="0">
                <a:latin typeface="Microsoft YaHei" charset="-122"/>
                <a:ea typeface="Microsoft YaHei" charset="-122"/>
                <a:cs typeface="Microsoft YaHei" charset="-122"/>
              </a:rPr>
              <a:t>3</a:t>
            </a:r>
            <a:r>
              <a:rPr lang="zh-CN" altLang="en-US" sz="2400" kern="100" dirty="0" smtClean="0">
                <a:latin typeface="Microsoft YaHei" charset="-122"/>
                <a:ea typeface="Microsoft YaHei" charset="-122"/>
                <a:cs typeface="Microsoft YaHei" charset="-122"/>
              </a:rPr>
              <a:t>、心理暗示定价法</a:t>
            </a:r>
            <a:endParaRPr lang="zh-CN" altLang="zh-CN" sz="2400" dirty="0">
              <a:latin typeface="Microsoft YaHei" charset="-122"/>
              <a:ea typeface="Microsoft YaHei" charset="-122"/>
              <a:cs typeface="Microsoft YaHei" charset="-122"/>
            </a:endParaRPr>
          </a:p>
        </p:txBody>
      </p:sp>
      <p:sp>
        <p:nvSpPr>
          <p:cNvPr id="2" name="矩形 1"/>
          <p:cNvSpPr/>
          <p:nvPr/>
        </p:nvSpPr>
        <p:spPr>
          <a:xfrm>
            <a:off x="0" y="72023"/>
            <a:ext cx="1723549"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12.6.3</a:t>
            </a:r>
            <a:r>
              <a:rPr lang="zh-CN" altLang="en-US" sz="1200" dirty="0">
                <a:solidFill>
                  <a:schemeClr val="bg1">
                    <a:lumMod val="75000"/>
                  </a:schemeClr>
                </a:solidFill>
                <a:latin typeface="SimSun" charset="-122"/>
                <a:ea typeface="SimSun" charset="-122"/>
                <a:cs typeface="SimSun" charset="-122"/>
              </a:rPr>
              <a:t>三、心理定价法</a:t>
            </a:r>
          </a:p>
        </p:txBody>
      </p:sp>
    </p:spTree>
    <p:extLst>
      <p:ext uri="{BB962C8B-B14F-4D97-AF65-F5344CB8AC3E}">
        <p14:creationId xmlns:p14="http://schemas.microsoft.com/office/powerpoint/2010/main" val="6340436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5892</TotalTime>
  <Words>9682</Words>
  <Application>Microsoft Macintosh PowerPoint</Application>
  <PresentationFormat>宽屏</PresentationFormat>
  <Paragraphs>1161</Paragraphs>
  <Slides>110</Slides>
  <Notes>110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110</vt:i4>
      </vt:variant>
    </vt:vector>
  </HeadingPairs>
  <TitlesOfParts>
    <vt:vector size="120" baseType="lpstr">
      <vt:lpstr>Calibri</vt:lpstr>
      <vt:lpstr>Calibri Light</vt:lpstr>
      <vt:lpstr>Cambria Math</vt:lpstr>
      <vt:lpstr>Microsoft YaHei</vt:lpstr>
      <vt:lpstr>SimSun</vt:lpstr>
      <vt:lpstr>黑体</vt:lpstr>
      <vt:lpstr>宋体</vt:lpstr>
      <vt:lpstr>Arial</vt: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635</cp:revision>
  <cp:lastPrinted>2019-01-19T11:15:05Z</cp:lastPrinted>
  <dcterms:created xsi:type="dcterms:W3CDTF">2018-09-29T03:00:23Z</dcterms:created>
  <dcterms:modified xsi:type="dcterms:W3CDTF">2020-01-18T11:00:07Z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